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6165"/>
  </p:normalViewPr>
  <p:slideViewPr>
    <p:cSldViewPr snapToGrid="0">
      <p:cViewPr varScale="1">
        <p:scale>
          <a:sx n="122" d="100"/>
          <a:sy n="122" d="100"/>
        </p:scale>
        <p:origin x="3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1711-7740-E043-83F4-E11EAE03F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F9CF6-DCB9-66C7-9C72-5882FDF9D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7AA26-4E7A-A3FD-87E8-DFB95E1A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1E7AA-0C31-CB91-D16E-88F1841B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2E0A-9F1D-E2DD-03A6-29B15348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4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AA2F-DC22-E77D-BE1E-C987EC68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66A28-687E-092B-0B78-EAE874746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EBCD-024C-ED54-3530-9D1F725A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ECD0-3910-1709-D204-B435E042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A66C-B019-2CB4-0AA8-AD0D0B05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4B976-F308-C4EF-3C6D-90A25E644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7B142-EFE3-D88F-755B-1A7888269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4B74-65B8-F3BE-07D3-5AC33611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46929-7A7A-17D9-DDC4-6BD598DA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1D07A-C6FB-9B6A-D75A-01C43D8C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8B13-1F02-C6E7-66E7-8CB0672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341FF-25E3-5551-3E1D-5DA85995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E21D-7A6D-CCF6-8300-5F0461B5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8DDD7-2E70-8482-EBA9-86271E62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80B6-C54E-3454-E1C6-72440EE9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B9B4-106D-F88D-F418-75F9E06F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BC37E-5C89-45CE-EE51-64EBB74E6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F405-F904-E3AE-7B49-0196C756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76779-070F-8C16-6BED-1CCC77E5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6D1E0-F5E3-C342-11D5-50F83C6C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6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5734-15C8-1BAC-4378-EB2B2885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A581-9EA4-4BC5-93B4-B7A6EFA23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2BA05-09BB-F02C-CC0C-626F07804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0EDDF-F704-E740-D4DD-A4144ABA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9204C-B116-DC92-57E8-DD5DA114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D4E52-C973-0F08-1A9A-16B15F36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9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0CCD-B185-9C4D-0B9E-4379DB46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3ABD1-88A9-757A-BA76-0B41FB08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3BD85-356E-9B5E-7D59-4A5F6954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1CF0B-2144-CF46-8174-53DA834C0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4A51A-19DD-B9DD-DB70-B8C4B9A57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B9BA4-32EC-EE43-A57D-FF829188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0C091-F0AC-BA5C-FCBF-34620C99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40D2D-173E-645F-EFA0-D143D8DF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1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3F6A-8D05-BCC5-0CA8-DF6CEF23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AF164-146E-EDF0-DD86-9572D1A1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1C112-02E4-819A-D66E-4CC43D76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CE2D8-3124-998C-87ED-0A896218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30E31-6284-24A6-AB89-9A5FA7CB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CCB88-4245-D3A1-A999-DAA677C1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B4701-BBED-76B1-4630-9C43995D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3E81-1A58-8706-2CED-AB30704D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FE2C-BA04-C9A6-95D9-E66709EC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36027-59DB-FA36-F763-CBA2A2B93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B9FF3-43A2-7C12-F809-123C1F75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98235-B024-AB43-4708-A7CFDAD4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A3C2D-AC1B-1850-6909-D4DC09D8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F65F-6FBB-0E54-D42D-282AD9F2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83C4B-36F9-3AC4-9810-6BF474246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1A29D-D33C-610B-FAF7-7E8A80E8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AF32D-6C82-1BE4-DE16-55C0E933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3E30-9E5D-CA0C-36E7-ECDAD5AE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A12D6-28C7-B4DA-6A27-C92878D3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6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" contrast="-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6A87F-32F5-427F-82BA-E9C1B81F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332B3-C1D5-BE12-3BEF-E6589E5A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84D3-994C-87C0-4CAA-740FD8F1E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7027-7402-8F46-B1EE-712AA15E392A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80A4-DD50-5E8E-BA4E-103F5B44C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A469-516D-875F-5DDE-5F59E556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76CA-1AAF-3543-89F7-89A7B6EA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9B4E-EB67-CE54-A5BC-B2142BFA1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D1F63-8325-6C83-9049-618DA6A1D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good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Noah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trusted God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followed God’s directions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Through his Actions Spared Mankind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543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good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Job	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Like Noah, Job placed his trust in God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Regained everything he had lost in abundance due to his tremendous faith</a:t>
            </a: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60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good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Ananias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was rightfully concerned about Saul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His action led to the conversion of perhaps the greatest of Christ’s apostles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This conversion grew the church greatly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404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good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Other Examples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The Chaldeans – Daniel 3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Daniel – Daniel 6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The Ethiopian Eunuch – Acts 8:26-40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The Philippian Jailer – Acts 16:25-34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504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Bad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Judas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betrayed Jesus for a paltry sum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could have refused, but he didn’t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Ultimately, the guilt of his decision led to him taking his own life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890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Bad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Pilate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Could have freed Jesus at several different points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thought his plan involving Barabbas was clever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could have overturned the crowd’s decision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But he didn’t, causing a guilty man to walk free while an innocent man took his place on the cross.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took the cowardly way out</a:t>
            </a: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21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 Bad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Other Examples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Adam and Eve – Gen 3:1-7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Peter – Mark 14: 66-72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Ananias and Saphira – Acts 5:1-11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Felix - Acts 24:24-27</a:t>
            </a:r>
          </a:p>
          <a:p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110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9B4E-EB67-CE54-A5BC-B2142BFA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Herculanum" panose="02000505000000020004" pitchFamily="2" charset="77"/>
              </a:rPr>
              <a:t>What If I keep taking bad steps?</a:t>
            </a:r>
          </a:p>
        </p:txBody>
      </p:sp>
    </p:spTree>
    <p:extLst>
      <p:ext uri="{BB962C8B-B14F-4D97-AF65-F5344CB8AC3E}">
        <p14:creationId xmlns:p14="http://schemas.microsoft.com/office/powerpoint/2010/main" val="90617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88110" cy="1325563"/>
          </a:xfrm>
        </p:spPr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David – A Man after God’s own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David was widely known as a Good King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However, he had a penchant for making bad decisions</a:t>
            </a:r>
          </a:p>
          <a:p>
            <a:pPr lvl="2"/>
            <a:r>
              <a:rPr lang="en-US" dirty="0">
                <a:latin typeface="Herculanum" panose="02000505000000020004" pitchFamily="2" charset="77"/>
              </a:rPr>
              <a:t>The Ark of the Covenant – 2 Samuel 6:1-11</a:t>
            </a:r>
          </a:p>
          <a:p>
            <a:pPr lvl="2"/>
            <a:r>
              <a:rPr lang="en-US" dirty="0">
                <a:latin typeface="Herculanum" panose="02000505000000020004" pitchFamily="2" charset="77"/>
              </a:rPr>
              <a:t>Bathsheba – 2 Samuel 11</a:t>
            </a:r>
          </a:p>
          <a:p>
            <a:pPr lvl="2"/>
            <a:r>
              <a:rPr lang="en-US" dirty="0">
                <a:latin typeface="Herculanum" panose="02000505000000020004" pitchFamily="2" charset="77"/>
              </a:rPr>
              <a:t>The Census – 1 Chronicles 21</a:t>
            </a:r>
          </a:p>
          <a:p>
            <a:pPr lvl="2"/>
            <a:endParaRPr lang="en-US" dirty="0">
              <a:latin typeface="Herculanum" panose="02000505000000020004" pitchFamily="2" charset="77"/>
            </a:endParaRPr>
          </a:p>
          <a:p>
            <a:pPr lvl="1"/>
            <a:r>
              <a:rPr lang="en-US" dirty="0">
                <a:latin typeface="Herculanum" panose="02000505000000020004" pitchFamily="2" charset="77"/>
              </a:rPr>
              <a:t>David faced consequences for all of these actions</a:t>
            </a:r>
          </a:p>
          <a:p>
            <a:pPr lvl="2"/>
            <a:r>
              <a:rPr lang="en-US" dirty="0">
                <a:latin typeface="Herculanum" panose="02000505000000020004" pitchFamily="2" charset="77"/>
              </a:rPr>
              <a:t>He lost his son, he lost his family and the name of God was blasphemed</a:t>
            </a:r>
          </a:p>
          <a:p>
            <a:pPr lvl="2"/>
            <a:r>
              <a:rPr lang="en-US" dirty="0">
                <a:latin typeface="Herculanum" panose="02000505000000020004" pitchFamily="2" charset="77"/>
              </a:rPr>
              <a:t>He was Denied the right to construct the temple</a:t>
            </a:r>
          </a:p>
          <a:p>
            <a:pPr lvl="2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570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88110" cy="1325563"/>
          </a:xfrm>
        </p:spPr>
        <p:txBody>
          <a:bodyPr/>
          <a:lstStyle/>
          <a:p>
            <a:r>
              <a:rPr lang="en-US" dirty="0" err="1">
                <a:latin typeface="Herculanum" panose="02000505000000020004" pitchFamily="2" charset="77"/>
              </a:rPr>
              <a:t>SOlomon</a:t>
            </a:r>
            <a:endParaRPr lang="en-US" dirty="0">
              <a:latin typeface="Herculanum" panose="02000505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Solomon Started right, but made bad choices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Married idolatrous women who turned his heart from the Lord - 1 Kings 11:1-3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r>
              <a:rPr lang="en-US" dirty="0">
                <a:latin typeface="Herculanum" panose="02000505000000020004" pitchFamily="2" charset="77"/>
              </a:rPr>
              <a:t>We have no record Solomon ever repented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r>
              <a:rPr lang="en-US" dirty="0">
                <a:latin typeface="Herculanum" panose="02000505000000020004" pitchFamily="2" charset="77"/>
              </a:rPr>
              <a:t>As a result of his Rejecting God, the kingdom of Israel was divided</a:t>
            </a:r>
          </a:p>
          <a:p>
            <a:pPr lvl="2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270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9B4E-EB67-CE54-A5BC-B2142BFA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91" y="2408238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Herculanum" panose="02000505000000020004" pitchFamily="2" charset="77"/>
              </a:rPr>
              <a:t>What Is The Most Important Step A Man Can Take?</a:t>
            </a:r>
          </a:p>
        </p:txBody>
      </p:sp>
    </p:spTree>
    <p:extLst>
      <p:ext uri="{BB962C8B-B14F-4D97-AF65-F5344CB8AC3E}">
        <p14:creationId xmlns:p14="http://schemas.microsoft.com/office/powerpoint/2010/main" val="297586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9B4E-EB67-CE54-A5BC-B2142BFA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Herculanum" panose="02000505000000020004" pitchFamily="2" charset="77"/>
              </a:rPr>
              <a:t>What is the Next Step?</a:t>
            </a:r>
          </a:p>
        </p:txBody>
      </p:sp>
    </p:spTree>
    <p:extLst>
      <p:ext uri="{BB962C8B-B14F-4D97-AF65-F5344CB8AC3E}">
        <p14:creationId xmlns:p14="http://schemas.microsoft.com/office/powerpoint/2010/main" val="30493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Noah -  Genesis 6:9-7:24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The Story 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Noah was a righteous man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God was upset with the Earth’s wickedness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Commanded Noah to build An ark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r>
              <a:rPr lang="en-US" dirty="0">
                <a:latin typeface="Herculanum" panose="02000505000000020004" pitchFamily="2" charset="77"/>
              </a:rPr>
              <a:t>The Decision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Noah had to Trust in God and follow his instructions to the letter</a:t>
            </a:r>
          </a:p>
        </p:txBody>
      </p:sp>
    </p:spTree>
    <p:extLst>
      <p:ext uri="{BB962C8B-B14F-4D97-AF65-F5344CB8AC3E}">
        <p14:creationId xmlns:p14="http://schemas.microsoft.com/office/powerpoint/2010/main" val="1335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Job – Job 1:1-2:13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The Story 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Job was a Devout Servant of God, Righteous in All ways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Satan sought to test job, to get him to curse God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God allowed Satan to test job in any manner he chose, only demanding he spare his life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As a result, Job lost everything he had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r>
              <a:rPr lang="en-US" dirty="0">
                <a:latin typeface="Herculanum" panose="02000505000000020004" pitchFamily="2" charset="77"/>
              </a:rPr>
              <a:t>The Decision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Left destitute and with nothing, Job could either trust in God, or curse his name</a:t>
            </a: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57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Judas – Matt 26:1-5,26:14-16, 26:47-50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The Story 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One of Jesus’ Twelve Apostles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Upon Christ Coming to Jerusalem, Judas played a part in the eventual crucifixion of Jesus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r>
              <a:rPr lang="en-US" dirty="0">
                <a:latin typeface="Herculanum" panose="02000505000000020004" pitchFamily="2" charset="77"/>
              </a:rPr>
              <a:t>The Decision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Judas could have Declined the Money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could have refused to work with the Romans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17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Pilate – Matthew 27:1-26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The Story 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Received Jesus upon Judas’ betrayal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Questioned Jesus, ultimately finding him innocent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r>
              <a:rPr lang="en-US" dirty="0">
                <a:latin typeface="Herculanum" panose="02000505000000020004" pitchFamily="2" charset="77"/>
              </a:rPr>
              <a:t>The Decision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Pilate had the power to proclaim Christ’s innocence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offered the crowd the choice of Barabbas or Jesus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could have interceded after the crowd chose Barabbas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He instead washed his hands of the matter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8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0B2-7AFA-D2B9-BA6D-B9F422A3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Ananias – Acts 9:1-19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A460-7B97-3D21-0488-9D2E579C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rculanum" panose="02000505000000020004" pitchFamily="2" charset="77"/>
              </a:rPr>
              <a:t>The Story 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Saul was blinded on the road to Damascus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Jesus appeared to Ananias, asking him to seek out Saul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r>
              <a:rPr lang="en-US" dirty="0">
                <a:latin typeface="Herculanum" panose="02000505000000020004" pitchFamily="2" charset="77"/>
              </a:rPr>
              <a:t>The Decision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Saul had a reputation, and Ananias was hesitant to reach out</a:t>
            </a:r>
          </a:p>
          <a:p>
            <a:pPr lvl="1"/>
            <a:r>
              <a:rPr lang="en-US" dirty="0">
                <a:latin typeface="Herculanum" panose="02000505000000020004" pitchFamily="2" charset="77"/>
              </a:rPr>
              <a:t>Letting Saul remain blinded could greatly reduce Christian suffering at the hands of Saul</a:t>
            </a: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  <a:p>
            <a:pPr marL="457200" lvl="1" indent="0">
              <a:buNone/>
            </a:pPr>
            <a:endParaRPr lang="en-US" dirty="0">
              <a:latin typeface="Herculanum" panose="02000505000000020004" pitchFamily="2" charset="77"/>
            </a:endParaRPr>
          </a:p>
          <a:p>
            <a:pPr lvl="1"/>
            <a:endParaRPr lang="en-US" dirty="0">
              <a:latin typeface="Herculan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79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9B4E-EB67-CE54-A5BC-B2142BFA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91" y="2408238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Herculanum" panose="02000505000000020004" pitchFamily="2" charset="77"/>
              </a:rPr>
              <a:t>What Is The Most Important Step A Man Can Take?</a:t>
            </a:r>
          </a:p>
        </p:txBody>
      </p:sp>
    </p:spTree>
    <p:extLst>
      <p:ext uri="{BB962C8B-B14F-4D97-AF65-F5344CB8AC3E}">
        <p14:creationId xmlns:p14="http://schemas.microsoft.com/office/powerpoint/2010/main" val="321756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9B4E-EB67-CE54-A5BC-B2142BFA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922" y="1357204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Herculanum" panose="02000505000000020004" pitchFamily="2" charset="77"/>
              </a:rPr>
              <a:t>The Next Step</a:t>
            </a:r>
          </a:p>
        </p:txBody>
      </p:sp>
    </p:spTree>
    <p:extLst>
      <p:ext uri="{BB962C8B-B14F-4D97-AF65-F5344CB8AC3E}">
        <p14:creationId xmlns:p14="http://schemas.microsoft.com/office/powerpoint/2010/main" val="3373338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652</Words>
  <Application>Microsoft Macintosh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Herculanum</vt:lpstr>
      <vt:lpstr>1_Office Theme</vt:lpstr>
      <vt:lpstr>PowerPoint Presentation</vt:lpstr>
      <vt:lpstr>What Is The Most Important Step A Man Can Take?</vt:lpstr>
      <vt:lpstr>Noah -  Genesis 6:9-7:24</vt:lpstr>
      <vt:lpstr>Job – Job 1:1-2:13</vt:lpstr>
      <vt:lpstr>Judas – Matt 26:1-5,26:14-16, 26:47-50</vt:lpstr>
      <vt:lpstr>Pilate – Matthew 27:1-26</vt:lpstr>
      <vt:lpstr>Ananias – Acts 9:1-19</vt:lpstr>
      <vt:lpstr>What Is The Most Important Step A Man Can Take?</vt:lpstr>
      <vt:lpstr>The Next Step</vt:lpstr>
      <vt:lpstr>A good Next Step</vt:lpstr>
      <vt:lpstr>A good Next Step</vt:lpstr>
      <vt:lpstr>A good Next Step</vt:lpstr>
      <vt:lpstr>A good Next Step</vt:lpstr>
      <vt:lpstr>A Bad Next Step</vt:lpstr>
      <vt:lpstr>A Bad Next Step</vt:lpstr>
      <vt:lpstr>A Bad Next Step</vt:lpstr>
      <vt:lpstr>What If I keep taking bad steps?</vt:lpstr>
      <vt:lpstr>David – A Man after God’s own Heart</vt:lpstr>
      <vt:lpstr>SOlomon</vt:lpstr>
      <vt:lpstr>What is the Next Step?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Thornhill, Jonathan K.</dc:creator>
  <cp:lastModifiedBy>Thornhill, Jonathan K.</cp:lastModifiedBy>
  <cp:revision>1</cp:revision>
  <dcterms:created xsi:type="dcterms:W3CDTF">2024-04-06T20:22:14Z</dcterms:created>
  <dcterms:modified xsi:type="dcterms:W3CDTF">2024-04-06T21:58:18Z</dcterms:modified>
</cp:coreProperties>
</file>