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7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5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2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6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4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6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8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A162-A302-4EC2-B9B0-59D1AEE0F549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B593-2B2B-4AC6-B7B5-4A510158A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1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357BC-0901-E3FD-9D73-2445DEA2D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3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357BC-0901-E3FD-9D73-2445DEA2D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Background of Isaiah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First of the “major prophets” (Isaiah, Jeremiah, Ezekial, Daniel).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Prophesied from 740-700BC (see 6:1)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Pronounced both judgement and hope.</a:t>
            </a:r>
          </a:p>
        </p:txBody>
      </p:sp>
    </p:spTree>
    <p:extLst>
      <p:ext uri="{BB962C8B-B14F-4D97-AF65-F5344CB8AC3E}">
        <p14:creationId xmlns:p14="http://schemas.microsoft.com/office/powerpoint/2010/main" val="184248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Basic Structure of Isaiah 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Chapters 1-39 </a:t>
            </a:r>
            <a:r>
              <a:rPr lang="en-US" sz="3600" dirty="0">
                <a:latin typeface="Arial Narrow" panose="020B0606020202030204" pitchFamily="34" charset="0"/>
              </a:rPr>
              <a:t>– Judgement for despising “the Holy One of Israel” (1:4)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Chapters 40-66 </a:t>
            </a:r>
            <a:r>
              <a:rPr lang="en-US" sz="3600" dirty="0">
                <a:latin typeface="Arial Narrow" panose="020B0606020202030204" pitchFamily="34" charset="0"/>
              </a:rPr>
              <a:t>– Hope in the coming Messiah 	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“Servant Songs” in 42:1-4; 49:1-6; 50:4-9; and 52:13-53:12</a:t>
            </a:r>
          </a:p>
          <a:p>
            <a:pPr lvl="2"/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0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Basic Structure of Isaiah 55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Invitation to “come to the Lord” (55:1-5)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Invitation to “seek the Lord” (55:6-9)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Blessings for responding to invitation (55:10-13)</a:t>
            </a:r>
            <a:endParaRPr lang="en-US" sz="3600" dirty="0">
              <a:latin typeface="Arial Narrow" panose="020B0606020202030204" pitchFamily="34" charset="0"/>
            </a:endParaRPr>
          </a:p>
          <a:p>
            <a:pPr lvl="2"/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1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Come to The Lord! (1-5)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An invitation for all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The best (wine and milk) is being provided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The price has already been paid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What is being offered brings </a:t>
            </a:r>
            <a:r>
              <a:rPr lang="en-US" sz="3600" b="1" i="1" dirty="0">
                <a:latin typeface="Arial Narrow" panose="020B0606020202030204" pitchFamily="34" charset="0"/>
              </a:rPr>
              <a:t>true</a:t>
            </a:r>
            <a:r>
              <a:rPr lang="en-US" sz="3600" b="1" dirty="0">
                <a:latin typeface="Arial Narrow" panose="020B0606020202030204" pitchFamily="34" charset="0"/>
              </a:rPr>
              <a:t> satisfaction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315628" y="2750204"/>
            <a:ext cx="851274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The invitation is to respond to the Lord and receive His blessing!</a:t>
            </a: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7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Come to The Lord! (1-5)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Those who respond experience God’s covenant love.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Like David, we will be a “witness to the peoples” and a light that draws others to the Lord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Seek The Lord! (6-9)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A limited time offer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God is compassionate and will abundantly forgive (see Micah 7:18-19)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His thoughts/ways are above ours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His mercy is beyond our comprehension</a:t>
            </a:r>
          </a:p>
          <a:p>
            <a:pPr marL="1485900" lvl="2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lvl="2"/>
            <a:r>
              <a:rPr lang="en-US" sz="3600" i="1" dirty="0">
                <a:latin typeface="Arial Narrow" panose="020B0606020202030204" pitchFamily="34" charset="0"/>
              </a:rPr>
              <a:t>--- and/or ---</a:t>
            </a:r>
          </a:p>
          <a:p>
            <a:pPr lvl="2"/>
            <a:endParaRPr lang="en-US" sz="8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We are to forsake our thoughts/ways and pursue His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3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969A-8ABA-398D-0F7B-7ADE2CFDB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0C52-8A85-DB68-1975-AF2116D39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005B4-E062-2512-966F-5C2E0DEA9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2AEF9-420A-49E8-2041-09258045AE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1E63C-0585-270B-E4C0-58D7F905433D}"/>
              </a:ext>
            </a:extLst>
          </p:cNvPr>
          <p:cNvSpPr txBox="1"/>
          <p:nvPr/>
        </p:nvSpPr>
        <p:spPr>
          <a:xfrm>
            <a:off x="426719" y="391477"/>
            <a:ext cx="851274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Blessing for Responding (10-13)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Responding to God’s Word brings blessing to our lives.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We are led out of sin and into the joy and peace of the Lord!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A cause for celebration! (see Lk. 15:7, 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We are strengthened in the Lord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It’s all for His glory! (cf. Is. 61:3)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1481</TotalTime>
  <Words>310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2024-04-18T15:19:33Z</dcterms:created>
  <dcterms:modified xsi:type="dcterms:W3CDTF">2024-04-21T11:47:52Z</dcterms:modified>
</cp:coreProperties>
</file>