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sldIdLst>
    <p:sldId id="256" r:id="rId2"/>
    <p:sldId id="261" r:id="rId3"/>
    <p:sldId id="262" r:id="rId4"/>
    <p:sldId id="257"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48"/>
  </p:normalViewPr>
  <p:slideViewPr>
    <p:cSldViewPr snapToGrid="0">
      <p:cViewPr varScale="1">
        <p:scale>
          <a:sx n="102" d="100"/>
          <a:sy n="102" d="100"/>
        </p:scale>
        <p:origin x="1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B33AB-C384-459E-84E7-8E7076C5C61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74991F56-4644-45D0-B755-04EBBD722F9D}">
      <dgm:prSet custT="1"/>
      <dgm:spPr/>
      <dgm:t>
        <a:bodyPr/>
        <a:lstStyle/>
        <a:p>
          <a:r>
            <a:rPr lang="en-US" sz="2400" dirty="0">
              <a:latin typeface="Calibri" panose="020F0502020204030204" pitchFamily="34" charset="0"/>
              <a:cs typeface="Calibri" panose="020F0502020204030204" pitchFamily="34" charset="0"/>
            </a:rPr>
            <a:t>Both asked for what they did not deserve.</a:t>
          </a:r>
        </a:p>
      </dgm:t>
    </dgm:pt>
    <dgm:pt modelId="{8534A07D-59B1-4780-B8B8-4AC5F2665D87}" type="parTrans" cxnId="{D29C8191-E5C9-48A8-89F2-541A1B657F6E}">
      <dgm:prSet/>
      <dgm:spPr/>
      <dgm:t>
        <a:bodyPr/>
        <a:lstStyle/>
        <a:p>
          <a:endParaRPr lang="en-US"/>
        </a:p>
      </dgm:t>
    </dgm:pt>
    <dgm:pt modelId="{4656CAED-543B-41CD-B927-B06518EB4F2F}" type="sibTrans" cxnId="{D29C8191-E5C9-48A8-89F2-541A1B657F6E}">
      <dgm:prSet/>
      <dgm:spPr/>
      <dgm:t>
        <a:bodyPr/>
        <a:lstStyle/>
        <a:p>
          <a:endParaRPr lang="en-US"/>
        </a:p>
      </dgm:t>
    </dgm:pt>
    <dgm:pt modelId="{CD4AC3B6-9919-4F4D-9E38-D6CE48C82A67}">
      <dgm:prSet custT="1"/>
      <dgm:spPr/>
      <dgm:t>
        <a:bodyPr/>
        <a:lstStyle/>
        <a:p>
          <a:r>
            <a:rPr lang="en-US" sz="2400" dirty="0">
              <a:latin typeface="Calibri" panose="020F0502020204030204" pitchFamily="34" charset="0"/>
              <a:cs typeface="Calibri" panose="020F0502020204030204" pitchFamily="34" charset="0"/>
            </a:rPr>
            <a:t>Both asked on behalf of someone else.</a:t>
          </a:r>
        </a:p>
      </dgm:t>
    </dgm:pt>
    <dgm:pt modelId="{FF899C54-9B7D-469C-A3DD-846206D830EA}" type="parTrans" cxnId="{527ACB26-79AF-47F4-AA7E-3DEB82651FEE}">
      <dgm:prSet/>
      <dgm:spPr/>
      <dgm:t>
        <a:bodyPr/>
        <a:lstStyle/>
        <a:p>
          <a:endParaRPr lang="en-US"/>
        </a:p>
      </dgm:t>
    </dgm:pt>
    <dgm:pt modelId="{E7D981C7-C170-4058-825D-234CF22B342F}" type="sibTrans" cxnId="{527ACB26-79AF-47F4-AA7E-3DEB82651FEE}">
      <dgm:prSet/>
      <dgm:spPr/>
      <dgm:t>
        <a:bodyPr/>
        <a:lstStyle/>
        <a:p>
          <a:endParaRPr lang="en-US"/>
        </a:p>
      </dgm:t>
    </dgm:pt>
    <dgm:pt modelId="{4D008B77-497E-4ABC-8143-36EE71DF6F25}">
      <dgm:prSet custT="1"/>
      <dgm:spPr/>
      <dgm:t>
        <a:bodyPr/>
        <a:lstStyle/>
        <a:p>
          <a:r>
            <a:rPr lang="en-US" sz="2400" dirty="0">
              <a:latin typeface="Calibri" panose="020F0502020204030204" pitchFamily="34" charset="0"/>
              <a:cs typeface="Calibri" panose="020F0502020204030204" pitchFamily="34" charset="0"/>
            </a:rPr>
            <a:t>Both had recognized Jesus’ power and compassion.</a:t>
          </a:r>
        </a:p>
      </dgm:t>
    </dgm:pt>
    <dgm:pt modelId="{356674EF-CB1F-4DC8-A4FE-E00BD2825726}" type="parTrans" cxnId="{FED7BF56-785E-4816-AE57-38FFE1F51983}">
      <dgm:prSet/>
      <dgm:spPr/>
      <dgm:t>
        <a:bodyPr/>
        <a:lstStyle/>
        <a:p>
          <a:endParaRPr lang="en-US"/>
        </a:p>
      </dgm:t>
    </dgm:pt>
    <dgm:pt modelId="{C6EACAD4-78D1-4B93-9193-B4459345E430}" type="sibTrans" cxnId="{FED7BF56-785E-4816-AE57-38FFE1F51983}">
      <dgm:prSet/>
      <dgm:spPr/>
      <dgm:t>
        <a:bodyPr/>
        <a:lstStyle/>
        <a:p>
          <a:endParaRPr lang="en-US"/>
        </a:p>
      </dgm:t>
    </dgm:pt>
    <dgm:pt modelId="{B7162DEE-466C-AD42-96BD-7360390E0F10}" type="pres">
      <dgm:prSet presAssocID="{6EFB33AB-C384-459E-84E7-8E7076C5C613}" presName="hierChild1" presStyleCnt="0">
        <dgm:presLayoutVars>
          <dgm:chPref val="1"/>
          <dgm:dir/>
          <dgm:animOne val="branch"/>
          <dgm:animLvl val="lvl"/>
          <dgm:resizeHandles/>
        </dgm:presLayoutVars>
      </dgm:prSet>
      <dgm:spPr/>
    </dgm:pt>
    <dgm:pt modelId="{36460B4E-F90B-E54B-976F-53CEA36A0F60}" type="pres">
      <dgm:prSet presAssocID="{74991F56-4644-45D0-B755-04EBBD722F9D}" presName="hierRoot1" presStyleCnt="0"/>
      <dgm:spPr/>
    </dgm:pt>
    <dgm:pt modelId="{6E0D1DE0-FCAE-1042-8543-B04D211851D0}" type="pres">
      <dgm:prSet presAssocID="{74991F56-4644-45D0-B755-04EBBD722F9D}" presName="composite" presStyleCnt="0"/>
      <dgm:spPr/>
    </dgm:pt>
    <dgm:pt modelId="{B6831A49-A753-774B-9F92-3CF19B18D626}" type="pres">
      <dgm:prSet presAssocID="{74991F56-4644-45D0-B755-04EBBD722F9D}" presName="background" presStyleLbl="node0" presStyleIdx="0" presStyleCnt="3"/>
      <dgm:spPr/>
    </dgm:pt>
    <dgm:pt modelId="{EFDDEC83-2C9D-4146-BB01-86F315D7D201}" type="pres">
      <dgm:prSet presAssocID="{74991F56-4644-45D0-B755-04EBBD722F9D}" presName="text" presStyleLbl="fgAcc0" presStyleIdx="0" presStyleCnt="3">
        <dgm:presLayoutVars>
          <dgm:chPref val="3"/>
        </dgm:presLayoutVars>
      </dgm:prSet>
      <dgm:spPr/>
    </dgm:pt>
    <dgm:pt modelId="{57D52799-53F7-9346-AC4A-9BF6128C2951}" type="pres">
      <dgm:prSet presAssocID="{74991F56-4644-45D0-B755-04EBBD722F9D}" presName="hierChild2" presStyleCnt="0"/>
      <dgm:spPr/>
    </dgm:pt>
    <dgm:pt modelId="{9FE7F90F-A3B9-D74D-8ED0-8B601FBDD8BC}" type="pres">
      <dgm:prSet presAssocID="{CD4AC3B6-9919-4F4D-9E38-D6CE48C82A67}" presName="hierRoot1" presStyleCnt="0"/>
      <dgm:spPr/>
    </dgm:pt>
    <dgm:pt modelId="{9817FCEB-C39F-1A49-9D91-0A6D50B6AC24}" type="pres">
      <dgm:prSet presAssocID="{CD4AC3B6-9919-4F4D-9E38-D6CE48C82A67}" presName="composite" presStyleCnt="0"/>
      <dgm:spPr/>
    </dgm:pt>
    <dgm:pt modelId="{508FD415-62BA-E642-9BD0-EF5B49643D7E}" type="pres">
      <dgm:prSet presAssocID="{CD4AC3B6-9919-4F4D-9E38-D6CE48C82A67}" presName="background" presStyleLbl="node0" presStyleIdx="1" presStyleCnt="3"/>
      <dgm:spPr/>
    </dgm:pt>
    <dgm:pt modelId="{E1EE2436-95B0-4449-A34B-4F4CCD0C6346}" type="pres">
      <dgm:prSet presAssocID="{CD4AC3B6-9919-4F4D-9E38-D6CE48C82A67}" presName="text" presStyleLbl="fgAcc0" presStyleIdx="1" presStyleCnt="3">
        <dgm:presLayoutVars>
          <dgm:chPref val="3"/>
        </dgm:presLayoutVars>
      </dgm:prSet>
      <dgm:spPr/>
    </dgm:pt>
    <dgm:pt modelId="{77F526CB-3390-F549-A6A3-122FEC04C33D}" type="pres">
      <dgm:prSet presAssocID="{CD4AC3B6-9919-4F4D-9E38-D6CE48C82A67}" presName="hierChild2" presStyleCnt="0"/>
      <dgm:spPr/>
    </dgm:pt>
    <dgm:pt modelId="{CD7C653A-6B5F-F949-AF6A-864D883B5A6F}" type="pres">
      <dgm:prSet presAssocID="{4D008B77-497E-4ABC-8143-36EE71DF6F25}" presName="hierRoot1" presStyleCnt="0"/>
      <dgm:spPr/>
    </dgm:pt>
    <dgm:pt modelId="{7D00C521-3103-FD4B-BE62-4461B54E0BD4}" type="pres">
      <dgm:prSet presAssocID="{4D008B77-497E-4ABC-8143-36EE71DF6F25}" presName="composite" presStyleCnt="0"/>
      <dgm:spPr/>
    </dgm:pt>
    <dgm:pt modelId="{9142D3B8-A15C-FB42-B59D-A45BC23BBFD3}" type="pres">
      <dgm:prSet presAssocID="{4D008B77-497E-4ABC-8143-36EE71DF6F25}" presName="background" presStyleLbl="node0" presStyleIdx="2" presStyleCnt="3"/>
      <dgm:spPr/>
    </dgm:pt>
    <dgm:pt modelId="{9479BBC8-2737-8B40-B3C9-7AAC9915BBBA}" type="pres">
      <dgm:prSet presAssocID="{4D008B77-497E-4ABC-8143-36EE71DF6F25}" presName="text" presStyleLbl="fgAcc0" presStyleIdx="2" presStyleCnt="3">
        <dgm:presLayoutVars>
          <dgm:chPref val="3"/>
        </dgm:presLayoutVars>
      </dgm:prSet>
      <dgm:spPr/>
    </dgm:pt>
    <dgm:pt modelId="{F386027D-52EE-F94A-A600-8ACAB5099304}" type="pres">
      <dgm:prSet presAssocID="{4D008B77-497E-4ABC-8143-36EE71DF6F25}" presName="hierChild2" presStyleCnt="0"/>
      <dgm:spPr/>
    </dgm:pt>
  </dgm:ptLst>
  <dgm:cxnLst>
    <dgm:cxn modelId="{527ACB26-79AF-47F4-AA7E-3DEB82651FEE}" srcId="{6EFB33AB-C384-459E-84E7-8E7076C5C613}" destId="{CD4AC3B6-9919-4F4D-9E38-D6CE48C82A67}" srcOrd="1" destOrd="0" parTransId="{FF899C54-9B7D-469C-A3DD-846206D830EA}" sibTransId="{E7D981C7-C170-4058-825D-234CF22B342F}"/>
    <dgm:cxn modelId="{E1F7B055-E460-884B-B65C-EF2E8B39AFE9}" type="presOf" srcId="{4D008B77-497E-4ABC-8143-36EE71DF6F25}" destId="{9479BBC8-2737-8B40-B3C9-7AAC9915BBBA}" srcOrd="0" destOrd="0" presId="urn:microsoft.com/office/officeart/2005/8/layout/hierarchy1"/>
    <dgm:cxn modelId="{FED7BF56-785E-4816-AE57-38FFE1F51983}" srcId="{6EFB33AB-C384-459E-84E7-8E7076C5C613}" destId="{4D008B77-497E-4ABC-8143-36EE71DF6F25}" srcOrd="2" destOrd="0" parTransId="{356674EF-CB1F-4DC8-A4FE-E00BD2825726}" sibTransId="{C6EACAD4-78D1-4B93-9193-B4459345E430}"/>
    <dgm:cxn modelId="{F392C68D-4741-E742-9816-9EC750BD997A}" type="presOf" srcId="{CD4AC3B6-9919-4F4D-9E38-D6CE48C82A67}" destId="{E1EE2436-95B0-4449-A34B-4F4CCD0C6346}" srcOrd="0" destOrd="0" presId="urn:microsoft.com/office/officeart/2005/8/layout/hierarchy1"/>
    <dgm:cxn modelId="{D29C8191-E5C9-48A8-89F2-541A1B657F6E}" srcId="{6EFB33AB-C384-459E-84E7-8E7076C5C613}" destId="{74991F56-4644-45D0-B755-04EBBD722F9D}" srcOrd="0" destOrd="0" parTransId="{8534A07D-59B1-4780-B8B8-4AC5F2665D87}" sibTransId="{4656CAED-543B-41CD-B927-B06518EB4F2F}"/>
    <dgm:cxn modelId="{8B3A80B6-35A7-7A46-8352-B2537129B4BE}" type="presOf" srcId="{74991F56-4644-45D0-B755-04EBBD722F9D}" destId="{EFDDEC83-2C9D-4146-BB01-86F315D7D201}" srcOrd="0" destOrd="0" presId="urn:microsoft.com/office/officeart/2005/8/layout/hierarchy1"/>
    <dgm:cxn modelId="{DA4F5BFB-AAE7-E74B-8524-54E75DFB2804}" type="presOf" srcId="{6EFB33AB-C384-459E-84E7-8E7076C5C613}" destId="{B7162DEE-466C-AD42-96BD-7360390E0F10}" srcOrd="0" destOrd="0" presId="urn:microsoft.com/office/officeart/2005/8/layout/hierarchy1"/>
    <dgm:cxn modelId="{BFCA3215-7973-C84F-9C50-543AD2E0CA7E}" type="presParOf" srcId="{B7162DEE-466C-AD42-96BD-7360390E0F10}" destId="{36460B4E-F90B-E54B-976F-53CEA36A0F60}" srcOrd="0" destOrd="0" presId="urn:microsoft.com/office/officeart/2005/8/layout/hierarchy1"/>
    <dgm:cxn modelId="{398A16A4-9C67-4642-B456-31AB6A45088C}" type="presParOf" srcId="{36460B4E-F90B-E54B-976F-53CEA36A0F60}" destId="{6E0D1DE0-FCAE-1042-8543-B04D211851D0}" srcOrd="0" destOrd="0" presId="urn:microsoft.com/office/officeart/2005/8/layout/hierarchy1"/>
    <dgm:cxn modelId="{C6E3D9C0-1505-4741-AE23-EAD92DF7B52A}" type="presParOf" srcId="{6E0D1DE0-FCAE-1042-8543-B04D211851D0}" destId="{B6831A49-A753-774B-9F92-3CF19B18D626}" srcOrd="0" destOrd="0" presId="urn:microsoft.com/office/officeart/2005/8/layout/hierarchy1"/>
    <dgm:cxn modelId="{DA287CA7-222E-1B46-9F79-C30323548A8D}" type="presParOf" srcId="{6E0D1DE0-FCAE-1042-8543-B04D211851D0}" destId="{EFDDEC83-2C9D-4146-BB01-86F315D7D201}" srcOrd="1" destOrd="0" presId="urn:microsoft.com/office/officeart/2005/8/layout/hierarchy1"/>
    <dgm:cxn modelId="{AB0A1E97-54F8-334D-8DC3-95A69E206110}" type="presParOf" srcId="{36460B4E-F90B-E54B-976F-53CEA36A0F60}" destId="{57D52799-53F7-9346-AC4A-9BF6128C2951}" srcOrd="1" destOrd="0" presId="urn:microsoft.com/office/officeart/2005/8/layout/hierarchy1"/>
    <dgm:cxn modelId="{2AE6630C-0F65-6549-85DA-56EEDDF3022F}" type="presParOf" srcId="{B7162DEE-466C-AD42-96BD-7360390E0F10}" destId="{9FE7F90F-A3B9-D74D-8ED0-8B601FBDD8BC}" srcOrd="1" destOrd="0" presId="urn:microsoft.com/office/officeart/2005/8/layout/hierarchy1"/>
    <dgm:cxn modelId="{74A665C9-1A57-FC49-8678-40E8EF6C9DE8}" type="presParOf" srcId="{9FE7F90F-A3B9-D74D-8ED0-8B601FBDD8BC}" destId="{9817FCEB-C39F-1A49-9D91-0A6D50B6AC24}" srcOrd="0" destOrd="0" presId="urn:microsoft.com/office/officeart/2005/8/layout/hierarchy1"/>
    <dgm:cxn modelId="{EE2A7382-145A-2B47-9384-4BA6E1BA3C8B}" type="presParOf" srcId="{9817FCEB-C39F-1A49-9D91-0A6D50B6AC24}" destId="{508FD415-62BA-E642-9BD0-EF5B49643D7E}" srcOrd="0" destOrd="0" presId="urn:microsoft.com/office/officeart/2005/8/layout/hierarchy1"/>
    <dgm:cxn modelId="{255AC593-05DC-DE40-8780-9EA34482B0CB}" type="presParOf" srcId="{9817FCEB-C39F-1A49-9D91-0A6D50B6AC24}" destId="{E1EE2436-95B0-4449-A34B-4F4CCD0C6346}" srcOrd="1" destOrd="0" presId="urn:microsoft.com/office/officeart/2005/8/layout/hierarchy1"/>
    <dgm:cxn modelId="{93334429-D8E5-4543-9507-99A89AA0520B}" type="presParOf" srcId="{9FE7F90F-A3B9-D74D-8ED0-8B601FBDD8BC}" destId="{77F526CB-3390-F549-A6A3-122FEC04C33D}" srcOrd="1" destOrd="0" presId="urn:microsoft.com/office/officeart/2005/8/layout/hierarchy1"/>
    <dgm:cxn modelId="{E5673605-7873-D045-8EE8-A549EC4230F5}" type="presParOf" srcId="{B7162DEE-466C-AD42-96BD-7360390E0F10}" destId="{CD7C653A-6B5F-F949-AF6A-864D883B5A6F}" srcOrd="2" destOrd="0" presId="urn:microsoft.com/office/officeart/2005/8/layout/hierarchy1"/>
    <dgm:cxn modelId="{3EF79A18-D252-3E43-83E5-758365DE10A9}" type="presParOf" srcId="{CD7C653A-6B5F-F949-AF6A-864D883B5A6F}" destId="{7D00C521-3103-FD4B-BE62-4461B54E0BD4}" srcOrd="0" destOrd="0" presId="urn:microsoft.com/office/officeart/2005/8/layout/hierarchy1"/>
    <dgm:cxn modelId="{0E5D6393-8131-364A-B285-D96F794FFE54}" type="presParOf" srcId="{7D00C521-3103-FD4B-BE62-4461B54E0BD4}" destId="{9142D3B8-A15C-FB42-B59D-A45BC23BBFD3}" srcOrd="0" destOrd="0" presId="urn:microsoft.com/office/officeart/2005/8/layout/hierarchy1"/>
    <dgm:cxn modelId="{3CD97EFD-3BBD-C74C-82A6-F9DF090C8B53}" type="presParOf" srcId="{7D00C521-3103-FD4B-BE62-4461B54E0BD4}" destId="{9479BBC8-2737-8B40-B3C9-7AAC9915BBBA}" srcOrd="1" destOrd="0" presId="urn:microsoft.com/office/officeart/2005/8/layout/hierarchy1"/>
    <dgm:cxn modelId="{FBB9B74D-CCC3-E64A-A3EC-473B5BECA63E}" type="presParOf" srcId="{CD7C653A-6B5F-F949-AF6A-864D883B5A6F}" destId="{F386027D-52EE-F94A-A600-8ACAB509930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31A49-A753-774B-9F92-3CF19B18D626}">
      <dsp:nvSpPr>
        <dsp:cNvPr id="0" name=""/>
        <dsp:cNvSpPr/>
      </dsp:nvSpPr>
      <dsp:spPr>
        <a:xfrm>
          <a:off x="0" y="1338992"/>
          <a:ext cx="2396785" cy="1521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DDEC83-2C9D-4146-BB01-86F315D7D201}">
      <dsp:nvSpPr>
        <dsp:cNvPr id="0" name=""/>
        <dsp:cNvSpPr/>
      </dsp:nvSpPr>
      <dsp:spPr>
        <a:xfrm>
          <a:off x="266309" y="1591987"/>
          <a:ext cx="2396785" cy="15219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Both asked for what they did not deserve.</a:t>
          </a:r>
        </a:p>
      </dsp:txBody>
      <dsp:txXfrm>
        <a:off x="310886" y="1636564"/>
        <a:ext cx="2307631" cy="1432804"/>
      </dsp:txXfrm>
    </dsp:sp>
    <dsp:sp modelId="{508FD415-62BA-E642-9BD0-EF5B49643D7E}">
      <dsp:nvSpPr>
        <dsp:cNvPr id="0" name=""/>
        <dsp:cNvSpPr/>
      </dsp:nvSpPr>
      <dsp:spPr>
        <a:xfrm>
          <a:off x="2929404" y="1338992"/>
          <a:ext cx="2396785" cy="1521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E2436-95B0-4449-A34B-4F4CCD0C6346}">
      <dsp:nvSpPr>
        <dsp:cNvPr id="0" name=""/>
        <dsp:cNvSpPr/>
      </dsp:nvSpPr>
      <dsp:spPr>
        <a:xfrm>
          <a:off x="3195714" y="1591987"/>
          <a:ext cx="2396785" cy="15219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Both asked on behalf of someone else.</a:t>
          </a:r>
        </a:p>
      </dsp:txBody>
      <dsp:txXfrm>
        <a:off x="3240291" y="1636564"/>
        <a:ext cx="2307631" cy="1432804"/>
      </dsp:txXfrm>
    </dsp:sp>
    <dsp:sp modelId="{9142D3B8-A15C-FB42-B59D-A45BC23BBFD3}">
      <dsp:nvSpPr>
        <dsp:cNvPr id="0" name=""/>
        <dsp:cNvSpPr/>
      </dsp:nvSpPr>
      <dsp:spPr>
        <a:xfrm>
          <a:off x="5858809" y="1338992"/>
          <a:ext cx="2396785" cy="1521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9BBC8-2737-8B40-B3C9-7AAC9915BBBA}">
      <dsp:nvSpPr>
        <dsp:cNvPr id="0" name=""/>
        <dsp:cNvSpPr/>
      </dsp:nvSpPr>
      <dsp:spPr>
        <a:xfrm>
          <a:off x="6125119" y="1591987"/>
          <a:ext cx="2396785" cy="15219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Both had recognized Jesus’ power and compassion.</a:t>
          </a:r>
        </a:p>
      </dsp:txBody>
      <dsp:txXfrm>
        <a:off x="6169696" y="1636564"/>
        <a:ext cx="2307631" cy="14328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A6A15-6E39-4FFA-B5DC-89EB633E6DC2}"/>
              </a:ext>
            </a:extLst>
          </p:cNvPr>
          <p:cNvSpPr>
            <a:spLocks noGrp="1"/>
          </p:cNvSpPr>
          <p:nvPr>
            <p:ph type="ctrTitle"/>
          </p:nvPr>
        </p:nvSpPr>
        <p:spPr>
          <a:xfrm>
            <a:off x="1638300" y="1371600"/>
            <a:ext cx="8127574" cy="2736443"/>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9A169311-3201-45EC-B973-82EC27DA529A}"/>
              </a:ext>
            </a:extLst>
          </p:cNvPr>
          <p:cNvSpPr>
            <a:spLocks noGrp="1"/>
          </p:cNvSpPr>
          <p:nvPr>
            <p:ph type="subTitle" idx="1"/>
          </p:nvPr>
        </p:nvSpPr>
        <p:spPr>
          <a:xfrm>
            <a:off x="1638300" y="4299358"/>
            <a:ext cx="8127574" cy="1187042"/>
          </a:xfrm>
        </p:spPr>
        <p:txBody>
          <a:bodyPr>
            <a:normAutofit/>
          </a:bodyPr>
          <a:lstStyle>
            <a:lvl1pPr marL="0" indent="0" algn="l">
              <a:buNone/>
              <a:defRPr sz="1800" cap="all"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29AE4B9-EDEF-4A2C-B464-332C5C624F1D}"/>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5" name="Footer Placeholder 4">
            <a:extLst>
              <a:ext uri="{FF2B5EF4-FFF2-40B4-BE49-F238E27FC236}">
                <a16:creationId xmlns:a16="http://schemas.microsoft.com/office/drawing/2014/main" id="{62B4C951-4861-4549-8E72-CEECA89E4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E1401-5637-41BC-AC21-891056450A28}"/>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155286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D0E6-AD36-493C-9DC3-5ACC2059EC93}"/>
              </a:ext>
            </a:extLst>
          </p:cNvPr>
          <p:cNvSpPr>
            <a:spLocks noGrp="1"/>
          </p:cNvSpPr>
          <p:nvPr>
            <p:ph type="title"/>
          </p:nvPr>
        </p:nvSpPr>
        <p:spPr>
          <a:xfrm>
            <a:off x="1638299" y="685800"/>
            <a:ext cx="8915402" cy="1371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0B8558-FA83-4F6C-A6D1-2DF9D3F74BD6}"/>
              </a:ext>
            </a:extLst>
          </p:cNvPr>
          <p:cNvSpPr>
            <a:spLocks noGrp="1"/>
          </p:cNvSpPr>
          <p:nvPr>
            <p:ph type="body" orient="vert" idx="1"/>
          </p:nvPr>
        </p:nvSpPr>
        <p:spPr>
          <a:xfrm>
            <a:off x="1638299" y="2057399"/>
            <a:ext cx="8915401" cy="41148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6DE619-0CC6-4480-ABDE-277D36BDFCBB}"/>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5" name="Footer Placeholder 4">
            <a:extLst>
              <a:ext uri="{FF2B5EF4-FFF2-40B4-BE49-F238E27FC236}">
                <a16:creationId xmlns:a16="http://schemas.microsoft.com/office/drawing/2014/main" id="{140791E6-BE35-4ECA-8AD1-E8EC09B85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94606-B928-42D6-85CC-9576F60E3B5C}"/>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256457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F18D8A-5002-491C-922A-E9624E2DBD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5882C6-2BE9-4E25-B8BB-A2346A2B0B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BEFF9-B3BC-4C07-BF6C-2E3C91B54B78}"/>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5" name="Footer Placeholder 4">
            <a:extLst>
              <a:ext uri="{FF2B5EF4-FFF2-40B4-BE49-F238E27FC236}">
                <a16:creationId xmlns:a16="http://schemas.microsoft.com/office/drawing/2014/main" id="{CE0F4CF6-CDF1-4AFD-8319-71FD4FED4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1A026-57F4-47F7-B4F0-E0D48E01268E}"/>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85781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3747-9ADB-4FCC-89CE-6E84D1347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AEC9C6-5D7D-4249-8820-D4C99D0AE825}"/>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21F35F7-46A1-40A9-ACD7-C4923992674A}"/>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5" name="Footer Placeholder 4">
            <a:extLst>
              <a:ext uri="{FF2B5EF4-FFF2-40B4-BE49-F238E27FC236}">
                <a16:creationId xmlns:a16="http://schemas.microsoft.com/office/drawing/2014/main" id="{FA345637-B780-4999-A87D-0039BC5A9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9777F-E471-4CC5-B27B-137CB061E28E}"/>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80412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CB1D-064E-46DE-B533-7CDA331EEB61}"/>
              </a:ext>
            </a:extLst>
          </p:cNvPr>
          <p:cNvSpPr>
            <a:spLocks noGrp="1"/>
          </p:cNvSpPr>
          <p:nvPr>
            <p:ph type="title"/>
          </p:nvPr>
        </p:nvSpPr>
        <p:spPr>
          <a:xfrm>
            <a:off x="1638300" y="2748406"/>
            <a:ext cx="8115300" cy="2737994"/>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5FD222C0-D002-4A94-BAFF-FD1A1CCA64CE}"/>
              </a:ext>
            </a:extLst>
          </p:cNvPr>
          <p:cNvSpPr>
            <a:spLocks noGrp="1"/>
          </p:cNvSpPr>
          <p:nvPr>
            <p:ph type="body" idx="1"/>
          </p:nvPr>
        </p:nvSpPr>
        <p:spPr>
          <a:xfrm>
            <a:off x="1638300" y="1371600"/>
            <a:ext cx="8115300" cy="1333272"/>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53E7D7E-EC9F-4AA5-A559-EF556C6AD5EE}"/>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5" name="Footer Placeholder 4">
            <a:extLst>
              <a:ext uri="{FF2B5EF4-FFF2-40B4-BE49-F238E27FC236}">
                <a16:creationId xmlns:a16="http://schemas.microsoft.com/office/drawing/2014/main" id="{2677A8EE-88C1-400C-A23F-656DC76B9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C245A4-F9C6-44E9-929F-78C657C8B651}"/>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339440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DF34F-B65E-4FA0-87E8-8890F482B383}"/>
              </a:ext>
            </a:extLst>
          </p:cNvPr>
          <p:cNvSpPr>
            <a:spLocks noGrp="1"/>
          </p:cNvSpPr>
          <p:nvPr>
            <p:ph type="title"/>
          </p:nvPr>
        </p:nvSpPr>
        <p:spPr>
          <a:xfrm>
            <a:off x="1638299" y="685800"/>
            <a:ext cx="9382348" cy="137160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D625A67-10CA-4531-93E1-39892C087E0B}"/>
              </a:ext>
            </a:extLst>
          </p:cNvPr>
          <p:cNvSpPr>
            <a:spLocks noGrp="1"/>
          </p:cNvSpPr>
          <p:nvPr>
            <p:ph sz="half" idx="1"/>
          </p:nvPr>
        </p:nvSpPr>
        <p:spPr>
          <a:xfrm>
            <a:off x="1638297" y="2057400"/>
            <a:ext cx="4553103" cy="41250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622BE36-0CAF-4D92-9AC2-9249276B96F2}"/>
              </a:ext>
            </a:extLst>
          </p:cNvPr>
          <p:cNvSpPr>
            <a:spLocks noGrp="1"/>
          </p:cNvSpPr>
          <p:nvPr>
            <p:ph sz="half" idx="2"/>
          </p:nvPr>
        </p:nvSpPr>
        <p:spPr>
          <a:xfrm>
            <a:off x="6477000" y="2057400"/>
            <a:ext cx="4543647" cy="4125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C36479-3B04-43BD-9B59-DBF6CA2BF814}"/>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6" name="Footer Placeholder 5">
            <a:extLst>
              <a:ext uri="{FF2B5EF4-FFF2-40B4-BE49-F238E27FC236}">
                <a16:creationId xmlns:a16="http://schemas.microsoft.com/office/drawing/2014/main" id="{0CFD4449-57DB-41D2-B49E-694E7C13FA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0CC2C-E50B-47D2-B62F-D5C4C9CDA7E8}"/>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89952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8530B-D0F2-4FC4-A10F-1E54EF82C877}"/>
              </a:ext>
            </a:extLst>
          </p:cNvPr>
          <p:cNvSpPr>
            <a:spLocks noGrp="1"/>
          </p:cNvSpPr>
          <p:nvPr>
            <p:ph type="title"/>
          </p:nvPr>
        </p:nvSpPr>
        <p:spPr>
          <a:xfrm>
            <a:off x="1638300" y="755118"/>
            <a:ext cx="9378304" cy="122276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868865C-9D06-4FA3-BA3D-7187BB41B576}"/>
              </a:ext>
            </a:extLst>
          </p:cNvPr>
          <p:cNvSpPr>
            <a:spLocks noGrp="1"/>
          </p:cNvSpPr>
          <p:nvPr>
            <p:ph type="body" idx="1"/>
          </p:nvPr>
        </p:nvSpPr>
        <p:spPr>
          <a:xfrm>
            <a:off x="1638300" y="2034147"/>
            <a:ext cx="4529391" cy="681591"/>
          </a:xfrm>
        </p:spPr>
        <p:txBody>
          <a:bodyPr anchor="b">
            <a:normAutofit/>
          </a:bodyPr>
          <a:lstStyle>
            <a:lvl1pPr marL="0" indent="0">
              <a:buNone/>
              <a:defRPr sz="18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F656570-8F97-4B7E-A805-96925AC4781F}"/>
              </a:ext>
            </a:extLst>
          </p:cNvPr>
          <p:cNvSpPr>
            <a:spLocks noGrp="1"/>
          </p:cNvSpPr>
          <p:nvPr>
            <p:ph sz="half" idx="2"/>
          </p:nvPr>
        </p:nvSpPr>
        <p:spPr>
          <a:xfrm>
            <a:off x="1638300" y="2748405"/>
            <a:ext cx="4529391" cy="34412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057EF54-F63F-4730-99EE-0E472578F512}"/>
              </a:ext>
            </a:extLst>
          </p:cNvPr>
          <p:cNvSpPr>
            <a:spLocks noGrp="1"/>
          </p:cNvSpPr>
          <p:nvPr>
            <p:ph type="body" sz="quarter" idx="3"/>
          </p:nvPr>
        </p:nvSpPr>
        <p:spPr>
          <a:xfrm>
            <a:off x="6487213" y="2034147"/>
            <a:ext cx="4529391" cy="681591"/>
          </a:xfrm>
        </p:spPr>
        <p:txBody>
          <a:bodyPr anchor="b">
            <a:normAutofit/>
          </a:bodyPr>
          <a:lstStyle>
            <a:lvl1pPr marL="0" indent="0">
              <a:buNone/>
              <a:defRPr sz="18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908453E-B012-4889-9F49-E1351532ADF2}"/>
              </a:ext>
            </a:extLst>
          </p:cNvPr>
          <p:cNvSpPr>
            <a:spLocks noGrp="1"/>
          </p:cNvSpPr>
          <p:nvPr>
            <p:ph sz="quarter" idx="4"/>
          </p:nvPr>
        </p:nvSpPr>
        <p:spPr>
          <a:xfrm>
            <a:off x="6487213" y="2748405"/>
            <a:ext cx="4529391" cy="34412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E89FC47A-8514-4C98-B1BE-FF6CC666C580}"/>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8" name="Footer Placeholder 7">
            <a:extLst>
              <a:ext uri="{FF2B5EF4-FFF2-40B4-BE49-F238E27FC236}">
                <a16:creationId xmlns:a16="http://schemas.microsoft.com/office/drawing/2014/main" id="{CED4301A-D375-4163-9488-27A9CDC6FD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6105-4A37-4D4B-9BE8-715FB732C924}"/>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151816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007F-6649-4D23-8869-C1CC29D009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8B85A1-41F9-4BC1-9C40-3E5D5C0425BF}"/>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4" name="Footer Placeholder 3">
            <a:extLst>
              <a:ext uri="{FF2B5EF4-FFF2-40B4-BE49-F238E27FC236}">
                <a16:creationId xmlns:a16="http://schemas.microsoft.com/office/drawing/2014/main" id="{97B23774-EAA9-47ED-87EF-EE2B29A258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526550-DD4D-45E2-8916-8314C5D0680D}"/>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155426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5FACD-1A4D-49F3-8EA8-21B5C1A6A258}"/>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3" name="Footer Placeholder 2">
            <a:extLst>
              <a:ext uri="{FF2B5EF4-FFF2-40B4-BE49-F238E27FC236}">
                <a16:creationId xmlns:a16="http://schemas.microsoft.com/office/drawing/2014/main" id="{C4FFD9DD-0E4E-4C36-AF85-B3EAD7FE61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E6F4C8-14FA-4405-85EE-ABF53FB0377C}"/>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250525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E7C28-5DEE-493D-ABAD-38E4F2D75924}"/>
              </a:ext>
            </a:extLst>
          </p:cNvPr>
          <p:cNvSpPr>
            <a:spLocks noGrp="1"/>
          </p:cNvSpPr>
          <p:nvPr>
            <p:ph type="title"/>
          </p:nvPr>
        </p:nvSpPr>
        <p:spPr>
          <a:xfrm>
            <a:off x="1225621" y="1085481"/>
            <a:ext cx="3651180" cy="1657719"/>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1A5E79C5-E567-4F12-96B8-8BBEAE3D8B9F}"/>
              </a:ext>
            </a:extLst>
          </p:cNvPr>
          <p:cNvSpPr>
            <a:spLocks noGrp="1"/>
          </p:cNvSpPr>
          <p:nvPr>
            <p:ph idx="1"/>
          </p:nvPr>
        </p:nvSpPr>
        <p:spPr>
          <a:xfrm>
            <a:off x="5676900" y="1132676"/>
            <a:ext cx="5289480" cy="4728374"/>
          </a:xfrm>
        </p:spPr>
        <p:txBody>
          <a:bodyPr/>
          <a:lstStyle>
            <a:lvl1pPr>
              <a:lnSpc>
                <a:spcPct val="110000"/>
              </a:lnSpc>
              <a:defRPr sz="3200"/>
            </a:lvl1pPr>
            <a:lvl2pPr>
              <a:lnSpc>
                <a:spcPct val="110000"/>
              </a:lnSpc>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733DF7F-0B5C-40CE-A65F-779FA7EFBF1C}"/>
              </a:ext>
            </a:extLst>
          </p:cNvPr>
          <p:cNvSpPr>
            <a:spLocks noGrp="1"/>
          </p:cNvSpPr>
          <p:nvPr>
            <p:ph type="body" sz="half" idx="2"/>
          </p:nvPr>
        </p:nvSpPr>
        <p:spPr>
          <a:xfrm>
            <a:off x="1225621" y="2748406"/>
            <a:ext cx="3651180" cy="3112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4022248C-1826-4833-9592-383B5873AECA}"/>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6" name="Footer Placeholder 5">
            <a:extLst>
              <a:ext uri="{FF2B5EF4-FFF2-40B4-BE49-F238E27FC236}">
                <a16:creationId xmlns:a16="http://schemas.microsoft.com/office/drawing/2014/main" id="{E80219DC-2646-42AD-897A-EB765DCBE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238D7-4EEA-475B-B1CA-C44B89BEA304}"/>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232232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65BE-C907-4660-A586-71C6A1D101EC}"/>
              </a:ext>
            </a:extLst>
          </p:cNvPr>
          <p:cNvSpPr>
            <a:spLocks noGrp="1"/>
          </p:cNvSpPr>
          <p:nvPr>
            <p:ph type="title"/>
          </p:nvPr>
        </p:nvSpPr>
        <p:spPr>
          <a:xfrm>
            <a:off x="1219200" y="1085481"/>
            <a:ext cx="3657600" cy="1657719"/>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044C8A9-67DF-419C-B2FC-3A879CCEF393}"/>
              </a:ext>
            </a:extLst>
          </p:cNvPr>
          <p:cNvSpPr>
            <a:spLocks noGrp="1"/>
          </p:cNvSpPr>
          <p:nvPr>
            <p:ph type="pic" idx="1"/>
          </p:nvPr>
        </p:nvSpPr>
        <p:spPr>
          <a:xfrm>
            <a:off x="5676900" y="1061885"/>
            <a:ext cx="5331069" cy="477556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DA94A1-3058-402A-9C3F-2F210D91D990}"/>
              </a:ext>
            </a:extLst>
          </p:cNvPr>
          <p:cNvSpPr>
            <a:spLocks noGrp="1"/>
          </p:cNvSpPr>
          <p:nvPr>
            <p:ph type="body" sz="half" idx="2"/>
          </p:nvPr>
        </p:nvSpPr>
        <p:spPr>
          <a:xfrm>
            <a:off x="1219200" y="2748406"/>
            <a:ext cx="3657600" cy="3112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BC3CA50-C8D8-4F83-B2F6-BCE825866405}"/>
              </a:ext>
            </a:extLst>
          </p:cNvPr>
          <p:cNvSpPr>
            <a:spLocks noGrp="1"/>
          </p:cNvSpPr>
          <p:nvPr>
            <p:ph type="dt" sz="half" idx="10"/>
          </p:nvPr>
        </p:nvSpPr>
        <p:spPr/>
        <p:txBody>
          <a:bodyPr/>
          <a:lstStyle/>
          <a:p>
            <a:fld id="{B6D41BCC-AD73-4203-A5A6-E62EB28B0FE6}" type="datetimeFigureOut">
              <a:rPr lang="en-US" smtClean="0"/>
              <a:t>4/14/24</a:t>
            </a:fld>
            <a:endParaRPr lang="en-US"/>
          </a:p>
        </p:txBody>
      </p:sp>
      <p:sp>
        <p:nvSpPr>
          <p:cNvPr id="6" name="Footer Placeholder 5">
            <a:extLst>
              <a:ext uri="{FF2B5EF4-FFF2-40B4-BE49-F238E27FC236}">
                <a16:creationId xmlns:a16="http://schemas.microsoft.com/office/drawing/2014/main" id="{057E5BE3-7B02-4281-BD90-C1FAAF636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E256D-ACD5-438F-BA6F-605E5260E2E6}"/>
              </a:ext>
            </a:extLst>
          </p:cNvPr>
          <p:cNvSpPr>
            <a:spLocks noGrp="1"/>
          </p:cNvSpPr>
          <p:nvPr>
            <p:ph type="sldNum" sz="quarter" idx="12"/>
          </p:nvPr>
        </p:nvSpPr>
        <p:spPr/>
        <p:txBody>
          <a:bodyPr/>
          <a:lstStyle/>
          <a:p>
            <a:fld id="{D637F8FC-4B86-4690-8888-22AB2F781BEF}" type="slidenum">
              <a:rPr lang="en-US" smtClean="0"/>
              <a:t>‹#›</a:t>
            </a:fld>
            <a:endParaRPr lang="en-US"/>
          </a:p>
        </p:txBody>
      </p:sp>
    </p:spTree>
    <p:extLst>
      <p:ext uri="{BB962C8B-B14F-4D97-AF65-F5344CB8AC3E}">
        <p14:creationId xmlns:p14="http://schemas.microsoft.com/office/powerpoint/2010/main" val="457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31A689-589E-4A73-9313-EF44F7E4E6BA}"/>
              </a:ext>
            </a:extLst>
          </p:cNvPr>
          <p:cNvSpPr>
            <a:spLocks noGrp="1"/>
          </p:cNvSpPr>
          <p:nvPr>
            <p:ph type="title"/>
          </p:nvPr>
        </p:nvSpPr>
        <p:spPr>
          <a:xfrm>
            <a:off x="1638299" y="685800"/>
            <a:ext cx="8915402"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B2B11B8-9E77-4144-B9C1-FD164D9A11A6}"/>
              </a:ext>
            </a:extLst>
          </p:cNvPr>
          <p:cNvSpPr>
            <a:spLocks noGrp="1"/>
          </p:cNvSpPr>
          <p:nvPr>
            <p:ph type="body" idx="1"/>
          </p:nvPr>
        </p:nvSpPr>
        <p:spPr>
          <a:xfrm>
            <a:off x="1638300" y="2057400"/>
            <a:ext cx="8915402" cy="413725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D06E4CC-CF79-4C8D-9E5F-1BB517435A6F}"/>
              </a:ext>
            </a:extLst>
          </p:cNvPr>
          <p:cNvSpPr>
            <a:spLocks noGrp="1"/>
          </p:cNvSpPr>
          <p:nvPr>
            <p:ph type="dt" sz="half" idx="2"/>
          </p:nvPr>
        </p:nvSpPr>
        <p:spPr>
          <a:xfrm rot="5400000">
            <a:off x="-1001475" y="1517536"/>
            <a:ext cx="2801123" cy="365125"/>
          </a:xfrm>
          <a:prstGeom prst="rect">
            <a:avLst/>
          </a:prstGeom>
        </p:spPr>
        <p:txBody>
          <a:bodyPr vert="horz" lIns="91440" tIns="45720" rIns="91440" bIns="45720" rtlCol="0" anchor="ctr"/>
          <a:lstStyle>
            <a:lvl1pPr algn="l">
              <a:defRPr sz="800" cap="all" spc="100" baseline="0">
                <a:solidFill>
                  <a:schemeClr val="tx1"/>
                </a:solidFill>
              </a:defRPr>
            </a:lvl1pPr>
          </a:lstStyle>
          <a:p>
            <a:fld id="{B6D41BCC-AD73-4203-A5A6-E62EB28B0FE6}" type="datetimeFigureOut">
              <a:rPr lang="en-US" smtClean="0"/>
              <a:pPr/>
              <a:t>4/14/24</a:t>
            </a:fld>
            <a:endParaRPr lang="en-US"/>
          </a:p>
        </p:txBody>
      </p:sp>
      <p:sp>
        <p:nvSpPr>
          <p:cNvPr id="5" name="Footer Placeholder 4">
            <a:extLst>
              <a:ext uri="{FF2B5EF4-FFF2-40B4-BE49-F238E27FC236}">
                <a16:creationId xmlns:a16="http://schemas.microsoft.com/office/drawing/2014/main" id="{E3D79449-05F6-4BC7-95DF-F04E1F161498}"/>
              </a:ext>
            </a:extLst>
          </p:cNvPr>
          <p:cNvSpPr>
            <a:spLocks noGrp="1"/>
          </p:cNvSpPr>
          <p:nvPr>
            <p:ph type="ftr" sz="quarter" idx="3"/>
          </p:nvPr>
        </p:nvSpPr>
        <p:spPr>
          <a:xfrm rot="5400000">
            <a:off x="10118764" y="4237870"/>
            <a:ext cx="3344053" cy="365125"/>
          </a:xfrm>
          <a:prstGeom prst="rect">
            <a:avLst/>
          </a:prstGeom>
        </p:spPr>
        <p:txBody>
          <a:bodyPr vert="horz" lIns="91440" tIns="45720" rIns="91440" bIns="45720" rtlCol="0" anchor="ctr"/>
          <a:lstStyle>
            <a:lvl1pPr algn="r">
              <a:defRPr sz="800" cap="all" spc="1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E9317FE5-2D1F-4ECC-9460-08145C3BB933}"/>
              </a:ext>
            </a:extLst>
          </p:cNvPr>
          <p:cNvSpPr>
            <a:spLocks noGrp="1"/>
          </p:cNvSpPr>
          <p:nvPr>
            <p:ph type="sldNum" sz="quarter" idx="4"/>
          </p:nvPr>
        </p:nvSpPr>
        <p:spPr>
          <a:xfrm>
            <a:off x="11228877" y="6319138"/>
            <a:ext cx="710647" cy="365125"/>
          </a:xfrm>
          <a:prstGeom prst="rect">
            <a:avLst/>
          </a:prstGeom>
        </p:spPr>
        <p:txBody>
          <a:bodyPr vert="horz" lIns="91440" tIns="45720" rIns="91440" bIns="45720" rtlCol="0" anchor="ctr"/>
          <a:lstStyle>
            <a:lvl1pPr algn="r">
              <a:defRPr sz="800" cap="all" spc="100" baseline="0">
                <a:solidFill>
                  <a:schemeClr val="tx1"/>
                </a:solidFill>
              </a:defRPr>
            </a:lvl1pPr>
          </a:lstStyle>
          <a:p>
            <a:fld id="{D637F8FC-4B86-4690-8888-22AB2F781BEF}" type="slidenum">
              <a:rPr lang="en-US" smtClean="0"/>
              <a:pPr/>
              <a:t>‹#›</a:t>
            </a:fld>
            <a:endParaRPr lang="en-US"/>
          </a:p>
        </p:txBody>
      </p:sp>
    </p:spTree>
    <p:extLst>
      <p:ext uri="{BB962C8B-B14F-4D97-AF65-F5344CB8AC3E}">
        <p14:creationId xmlns:p14="http://schemas.microsoft.com/office/powerpoint/2010/main" val="40467640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7" r:id="rId6"/>
    <p:sldLayoutId id="2147483692" r:id="rId7"/>
    <p:sldLayoutId id="2147483693" r:id="rId8"/>
    <p:sldLayoutId id="2147483694" r:id="rId9"/>
    <p:sldLayoutId id="2147483696" r:id="rId10"/>
    <p:sldLayoutId id="2147483695" r:id="rId11"/>
  </p:sldLayoutIdLst>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BE229233-9672-4675-99B7-6CBCEF1CD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C5FF010-B53C-46BE-BEEF-AF926A00F6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510" y="2057400"/>
            <a:ext cx="2738090" cy="2743201"/>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Prayer Hands photo and picture">
            <a:extLst>
              <a:ext uri="{FF2B5EF4-FFF2-40B4-BE49-F238E27FC236}">
                <a16:creationId xmlns:a16="http://schemas.microsoft.com/office/drawing/2014/main" id="{2AF199F7-F87F-A431-BBF5-39B5F3955F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01" r="42900" b="2"/>
          <a:stretch/>
        </p:blipFill>
        <p:spPr bwMode="auto">
          <a:xfrm>
            <a:off x="3657600" y="-2"/>
            <a:ext cx="5486400" cy="6858001"/>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8509AD9C-1F43-4138-A72B-8CA988EDD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57600" y="2057400"/>
            <a:ext cx="2428875" cy="2743201"/>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F8874D-8690-A9C6-FCA2-626A193A42F0}"/>
              </a:ext>
            </a:extLst>
          </p:cNvPr>
          <p:cNvSpPr>
            <a:spLocks noGrp="1"/>
          </p:cNvSpPr>
          <p:nvPr>
            <p:ph type="ctrTitle"/>
          </p:nvPr>
        </p:nvSpPr>
        <p:spPr>
          <a:xfrm>
            <a:off x="1228578" y="2502489"/>
            <a:ext cx="2265036" cy="1853023"/>
          </a:xfrm>
        </p:spPr>
        <p:txBody>
          <a:bodyPr anchor="ctr">
            <a:normAutofit/>
          </a:bodyPr>
          <a:lstStyle/>
          <a:p>
            <a:pPr algn="ctr"/>
            <a:r>
              <a:rPr lang="en-US" sz="4000" i="1" dirty="0">
                <a:latin typeface="Arial" panose="020B0604020202020204" pitchFamily="34" charset="0"/>
                <a:cs typeface="Arial" panose="020B0604020202020204" pitchFamily="34" charset="0"/>
              </a:rPr>
              <a:t>Great Faith</a:t>
            </a:r>
          </a:p>
        </p:txBody>
      </p:sp>
      <p:sp>
        <p:nvSpPr>
          <p:cNvPr id="3" name="Subtitle 2">
            <a:extLst>
              <a:ext uri="{FF2B5EF4-FFF2-40B4-BE49-F238E27FC236}">
                <a16:creationId xmlns:a16="http://schemas.microsoft.com/office/drawing/2014/main" id="{6749E0D6-B472-B2E0-05E2-6754025DD720}"/>
              </a:ext>
            </a:extLst>
          </p:cNvPr>
          <p:cNvSpPr>
            <a:spLocks noGrp="1"/>
          </p:cNvSpPr>
          <p:nvPr>
            <p:ph type="subTitle" idx="1"/>
          </p:nvPr>
        </p:nvSpPr>
        <p:spPr>
          <a:xfrm>
            <a:off x="3821587" y="2527656"/>
            <a:ext cx="2264888" cy="1792675"/>
          </a:xfrm>
        </p:spPr>
        <p:txBody>
          <a:bodyPr anchor="ctr">
            <a:normAutofit/>
          </a:bodyPr>
          <a:lstStyle/>
          <a:p>
            <a:r>
              <a:rPr lang="en-US" sz="1400" dirty="0">
                <a:latin typeface="Avenir Book" panose="02000503020000020003" pitchFamily="2" charset="0"/>
              </a:rPr>
              <a:t>Matthew 8:5-13</a:t>
            </a:r>
          </a:p>
          <a:p>
            <a:r>
              <a:rPr lang="en-US" sz="1400" dirty="0">
                <a:latin typeface="Avenir Book" panose="02000503020000020003" pitchFamily="2" charset="0"/>
              </a:rPr>
              <a:t>Matthew 15:21-28</a:t>
            </a:r>
          </a:p>
        </p:txBody>
      </p:sp>
    </p:spTree>
    <p:extLst>
      <p:ext uri="{BB962C8B-B14F-4D97-AF65-F5344CB8AC3E}">
        <p14:creationId xmlns:p14="http://schemas.microsoft.com/office/powerpoint/2010/main" val="176738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496F58-731B-4833-93F9-53192FC21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5B3A3C-971D-4F24-9512-C9E4590CA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8723" y="-5040"/>
            <a:ext cx="7915277" cy="20624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D1FA0-2F65-6719-4378-6B52778B80CF}"/>
              </a:ext>
            </a:extLst>
          </p:cNvPr>
          <p:cNvSpPr>
            <a:spLocks noGrp="1"/>
          </p:cNvSpPr>
          <p:nvPr>
            <p:ph type="title"/>
          </p:nvPr>
        </p:nvSpPr>
        <p:spPr>
          <a:xfrm>
            <a:off x="1828800" y="488619"/>
            <a:ext cx="3657600" cy="1075123"/>
          </a:xfrm>
        </p:spPr>
        <p:txBody>
          <a:bodyPr>
            <a:normAutofit/>
          </a:bodyPr>
          <a:lstStyle/>
          <a:p>
            <a:r>
              <a:rPr lang="en-US" i="1" dirty="0">
                <a:latin typeface="Arial" panose="020B0604020202020204" pitchFamily="34" charset="0"/>
                <a:cs typeface="Arial" panose="020B0604020202020204" pitchFamily="34" charset="0"/>
              </a:rPr>
              <a:t>The Centurion</a:t>
            </a:r>
          </a:p>
        </p:txBody>
      </p:sp>
      <p:sp>
        <p:nvSpPr>
          <p:cNvPr id="3" name="Content Placeholder 2">
            <a:extLst>
              <a:ext uri="{FF2B5EF4-FFF2-40B4-BE49-F238E27FC236}">
                <a16:creationId xmlns:a16="http://schemas.microsoft.com/office/drawing/2014/main" id="{BAF88C2F-69B3-E98D-6770-25C397E6B6FE}"/>
              </a:ext>
            </a:extLst>
          </p:cNvPr>
          <p:cNvSpPr>
            <a:spLocks noGrp="1"/>
          </p:cNvSpPr>
          <p:nvPr>
            <p:ph idx="1"/>
          </p:nvPr>
        </p:nvSpPr>
        <p:spPr>
          <a:xfrm>
            <a:off x="200416" y="2242160"/>
            <a:ext cx="8655485" cy="4434214"/>
          </a:xfrm>
        </p:spPr>
        <p:txBody>
          <a:bodyPr>
            <a:normAutofit/>
          </a:bodyPr>
          <a:lstStyle/>
          <a:p>
            <a:pPr marL="0" indent="0" algn="just">
              <a:lnSpc>
                <a:spcPct val="110000"/>
              </a:lnSpc>
              <a:buNone/>
            </a:pPr>
            <a:r>
              <a:rPr lang="en-US" sz="2000" dirty="0">
                <a:latin typeface="Arial Narrow" panose="020B0604020202020204" pitchFamily="34" charset="0"/>
                <a:cs typeface="Arial Narrow" panose="020B0604020202020204" pitchFamily="34" charset="0"/>
              </a:rPr>
              <a:t>“And when Jesus entered Capernaum, a centurion came to Him, imploring Him, and saying, "Lord, my servant is lying paralyzed at home, fearfully tormented." Jesus *said to him, "I will come and heal him." But the centurion said, "Lord, I am not worthy for You to come under my roof, but just say the word, and my servant will be healed. "For I also am a man under authority, with soldiers under me; and I say to this one, 'Go!' and he goes, and to another, 'Come!' and he comes, and to my slave, 'Do this!' and he does it." Now when Jesus heard this, He marveled and said to those who were following, "Truly I say to you, I have not found such </a:t>
            </a:r>
            <a:r>
              <a:rPr lang="en-US" sz="2000" b="1" i="1" dirty="0">
                <a:latin typeface="Arial Narrow" panose="020B0604020202020204" pitchFamily="34" charset="0"/>
                <a:cs typeface="Arial Narrow" panose="020B0604020202020204" pitchFamily="34" charset="0"/>
              </a:rPr>
              <a:t>great faith </a:t>
            </a:r>
            <a:r>
              <a:rPr lang="en-US" sz="2000" dirty="0">
                <a:latin typeface="Arial Narrow" panose="020B0604020202020204" pitchFamily="34" charset="0"/>
                <a:cs typeface="Arial Narrow" panose="020B0604020202020204" pitchFamily="34" charset="0"/>
              </a:rPr>
              <a:t>with anyone in Israel. "I say to you that many will come from east and west, and recline at the table with Abraham, Isaac and Jacob in the kingdom of heaven; but the sons of the kingdom will be cast out into the outer darkness; in that place there will be weeping and gnashing of teeth." And Jesus said to the centurion, "Go; it shall be done for you as you have believed." And the servant was healed that very moment.” (Matthew 8:5-13)</a:t>
            </a:r>
          </a:p>
        </p:txBody>
      </p:sp>
      <p:pic>
        <p:nvPicPr>
          <p:cNvPr id="2050" name="Picture 2" descr="Free Art Male photo and picture">
            <a:extLst>
              <a:ext uri="{FF2B5EF4-FFF2-40B4-BE49-F238E27FC236}">
                <a16:creationId xmlns:a16="http://schemas.microsoft.com/office/drawing/2014/main" id="{B4EDDFA6-7F57-0CB8-2355-AEF9985445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00" t="4932" r="8872" b="57260"/>
          <a:stretch/>
        </p:blipFill>
        <p:spPr bwMode="auto">
          <a:xfrm>
            <a:off x="6250488" y="0"/>
            <a:ext cx="2893513" cy="2051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58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496F58-731B-4833-93F9-53192FC21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5B3A3C-971D-4F24-9512-C9E4590CA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8723" y="-5040"/>
            <a:ext cx="7915277" cy="20624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D1FA0-2F65-6719-4378-6B52778B80CF}"/>
              </a:ext>
            </a:extLst>
          </p:cNvPr>
          <p:cNvSpPr>
            <a:spLocks noGrp="1"/>
          </p:cNvSpPr>
          <p:nvPr>
            <p:ph type="title"/>
          </p:nvPr>
        </p:nvSpPr>
        <p:spPr>
          <a:xfrm>
            <a:off x="1139867" y="488619"/>
            <a:ext cx="4897677" cy="1075123"/>
          </a:xfrm>
        </p:spPr>
        <p:txBody>
          <a:bodyPr>
            <a:normAutofit/>
          </a:bodyPr>
          <a:lstStyle/>
          <a:p>
            <a:r>
              <a:rPr lang="en-US" i="1" dirty="0">
                <a:latin typeface="Arial" panose="020B0604020202020204" pitchFamily="34" charset="0"/>
                <a:cs typeface="Arial" panose="020B0604020202020204" pitchFamily="34" charset="0"/>
              </a:rPr>
              <a:t>The Canaanite Woman </a:t>
            </a:r>
          </a:p>
        </p:txBody>
      </p:sp>
      <p:sp>
        <p:nvSpPr>
          <p:cNvPr id="3" name="Content Placeholder 2">
            <a:extLst>
              <a:ext uri="{FF2B5EF4-FFF2-40B4-BE49-F238E27FC236}">
                <a16:creationId xmlns:a16="http://schemas.microsoft.com/office/drawing/2014/main" id="{BAF88C2F-69B3-E98D-6770-25C397E6B6FE}"/>
              </a:ext>
            </a:extLst>
          </p:cNvPr>
          <p:cNvSpPr>
            <a:spLocks noGrp="1"/>
          </p:cNvSpPr>
          <p:nvPr>
            <p:ph idx="1"/>
          </p:nvPr>
        </p:nvSpPr>
        <p:spPr>
          <a:xfrm>
            <a:off x="200416" y="2242159"/>
            <a:ext cx="8655485" cy="4521895"/>
          </a:xfrm>
        </p:spPr>
        <p:txBody>
          <a:bodyPr>
            <a:normAutofit/>
          </a:bodyPr>
          <a:lstStyle/>
          <a:p>
            <a:pPr marL="0" indent="0" algn="just">
              <a:lnSpc>
                <a:spcPct val="110000"/>
              </a:lnSpc>
              <a:buNone/>
            </a:pPr>
            <a:r>
              <a:rPr lang="en-US" sz="2200" dirty="0">
                <a:latin typeface="Arial Narrow" panose="020B0604020202020204" pitchFamily="34" charset="0"/>
                <a:cs typeface="Arial Narrow" panose="020B0604020202020204" pitchFamily="34" charset="0"/>
              </a:rPr>
              <a:t>“Jesus went away from there, and withdrew into the district of Tyre and Sidon. And a Canaanite woman from that region came out and began to cry out, saying, "Have mercy on me, Lord, Son of David; my daughter is cruelly demon-possessed." But He did not answer her a word. And His disciples came and implored Him, saying, "Send her away, because she keeps shouting at us." But He answered and said, "I was sent only to the lost sheep of the house of Israel." But she came and began to bow down before Him, saying, "Lord, help me!" And He answered and said, "It is not good to take the children's bread and throw it to the dogs." But she said, "Yes, Lord; but even the dogs feed on the crumbs which fall from their masters' table." Then Jesus said to her, "O woman, </a:t>
            </a:r>
            <a:r>
              <a:rPr lang="en-US" sz="2200" b="1" i="1" dirty="0">
                <a:latin typeface="Arial Narrow" panose="020B0604020202020204" pitchFamily="34" charset="0"/>
                <a:cs typeface="Arial Narrow" panose="020B0604020202020204" pitchFamily="34" charset="0"/>
              </a:rPr>
              <a:t>your faith is great</a:t>
            </a:r>
            <a:r>
              <a:rPr lang="en-US" sz="2200" dirty="0">
                <a:latin typeface="Arial Narrow" panose="020B0604020202020204" pitchFamily="34" charset="0"/>
                <a:cs typeface="Arial Narrow" panose="020B0604020202020204" pitchFamily="34" charset="0"/>
              </a:rPr>
              <a:t>; it shall be done for you as you wish." And her daughter was healed at once.” (Matthew 15:21-28)</a:t>
            </a:r>
          </a:p>
        </p:txBody>
      </p:sp>
      <p:pic>
        <p:nvPicPr>
          <p:cNvPr id="1026" name="Picture 2" descr="Free Face Woman photo and picture">
            <a:extLst>
              <a:ext uri="{FF2B5EF4-FFF2-40B4-BE49-F238E27FC236}">
                <a16:creationId xmlns:a16="http://schemas.microsoft.com/office/drawing/2014/main" id="{89D83C44-B34D-07E6-8C49-E930560BE2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126" b="25662"/>
          <a:stretch/>
        </p:blipFill>
        <p:spPr bwMode="auto">
          <a:xfrm>
            <a:off x="6225436" y="-11031"/>
            <a:ext cx="2918564" cy="2068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11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985DA6E-9744-43B5-B516-200B586EE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CF494AD-371C-4987-843F-FA145E5B1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15274" cy="137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0E046-78C0-DC63-9688-0BB4D645893E}"/>
              </a:ext>
            </a:extLst>
          </p:cNvPr>
          <p:cNvSpPr>
            <a:spLocks noGrp="1"/>
          </p:cNvSpPr>
          <p:nvPr>
            <p:ph type="title"/>
          </p:nvPr>
        </p:nvSpPr>
        <p:spPr>
          <a:xfrm>
            <a:off x="321471" y="381000"/>
            <a:ext cx="7249580" cy="685799"/>
          </a:xfrm>
        </p:spPr>
        <p:txBody>
          <a:bodyPr>
            <a:normAutofit/>
          </a:bodyPr>
          <a:lstStyle/>
          <a:p>
            <a:r>
              <a:rPr lang="en-US" sz="3600" i="1" dirty="0">
                <a:latin typeface="Arial" panose="020B0604020202020204" pitchFamily="34" charset="0"/>
                <a:cs typeface="Arial" panose="020B0604020202020204" pitchFamily="34" charset="0"/>
              </a:rPr>
              <a:t>Great Faith...</a:t>
            </a:r>
          </a:p>
        </p:txBody>
      </p:sp>
      <p:graphicFrame>
        <p:nvGraphicFramePr>
          <p:cNvPr id="12" name="Content Placeholder 2">
            <a:extLst>
              <a:ext uri="{FF2B5EF4-FFF2-40B4-BE49-F238E27FC236}">
                <a16:creationId xmlns:a16="http://schemas.microsoft.com/office/drawing/2014/main" id="{85E35065-4B64-6415-EE47-2405B0167F73}"/>
              </a:ext>
            </a:extLst>
          </p:cNvPr>
          <p:cNvGraphicFramePr>
            <a:graphicFrameLocks noGrp="1"/>
          </p:cNvGraphicFramePr>
          <p:nvPr>
            <p:ph idx="1"/>
            <p:extLst>
              <p:ext uri="{D42A27DB-BD31-4B8C-83A1-F6EECF244321}">
                <p14:modId xmlns:p14="http://schemas.microsoft.com/office/powerpoint/2010/main" val="2114502478"/>
              </p:ext>
            </p:extLst>
          </p:nvPr>
        </p:nvGraphicFramePr>
        <p:xfrm>
          <a:off x="321470" y="1752599"/>
          <a:ext cx="8521905" cy="4452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54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D5C1-247C-8AFC-F928-BD77F13A6BF5}"/>
              </a:ext>
            </a:extLst>
          </p:cNvPr>
          <p:cNvSpPr>
            <a:spLocks noGrp="1"/>
          </p:cNvSpPr>
          <p:nvPr>
            <p:ph type="title"/>
          </p:nvPr>
        </p:nvSpPr>
        <p:spPr>
          <a:xfrm>
            <a:off x="228598" y="685800"/>
            <a:ext cx="8915402" cy="1371600"/>
          </a:xfrm>
        </p:spPr>
        <p:txBody>
          <a:bodyPr>
            <a:normAutofit/>
          </a:bodyPr>
          <a:lstStyle/>
          <a:p>
            <a:r>
              <a:rPr lang="en-US" sz="4000" dirty="0">
                <a:latin typeface="Arial" panose="020B0604020202020204" pitchFamily="34" charset="0"/>
                <a:cs typeface="Arial" panose="020B0604020202020204" pitchFamily="34" charset="0"/>
              </a:rPr>
              <a:t>Great Faith Is Persistent Faith!</a:t>
            </a:r>
          </a:p>
        </p:txBody>
      </p:sp>
      <p:sp>
        <p:nvSpPr>
          <p:cNvPr id="3" name="Content Placeholder 2">
            <a:extLst>
              <a:ext uri="{FF2B5EF4-FFF2-40B4-BE49-F238E27FC236}">
                <a16:creationId xmlns:a16="http://schemas.microsoft.com/office/drawing/2014/main" id="{FB0F3E07-C9FC-923D-7CD8-6E225B367AA7}"/>
              </a:ext>
            </a:extLst>
          </p:cNvPr>
          <p:cNvSpPr>
            <a:spLocks noGrp="1"/>
          </p:cNvSpPr>
          <p:nvPr>
            <p:ph idx="1"/>
          </p:nvPr>
        </p:nvSpPr>
        <p:spPr>
          <a:xfrm>
            <a:off x="228598" y="2057400"/>
            <a:ext cx="8915402" cy="4644025"/>
          </a:xfrm>
        </p:spPr>
        <p:txBody>
          <a:bodyPr>
            <a:normAutofit/>
          </a:bodyPr>
          <a:lstStyle/>
          <a:p>
            <a:pPr marL="0" indent="0">
              <a:buNone/>
            </a:pPr>
            <a:r>
              <a:rPr lang="en-US" sz="3200" b="1" dirty="0">
                <a:solidFill>
                  <a:schemeClr val="accent6">
                    <a:lumMod val="75000"/>
                  </a:schemeClr>
                </a:solidFill>
                <a:latin typeface="Calibri" panose="020F0502020204030204" pitchFamily="34" charset="0"/>
                <a:cs typeface="Calibri" panose="020F0502020204030204" pitchFamily="34" charset="0"/>
              </a:rPr>
              <a:t>Keep asking when God is silent.</a:t>
            </a:r>
          </a:p>
          <a:p>
            <a:r>
              <a:rPr lang="en-US" sz="2800" dirty="0">
                <a:latin typeface="Calibri" panose="020F0502020204030204" pitchFamily="34" charset="0"/>
                <a:cs typeface="Calibri" panose="020F0502020204030204" pitchFamily="34" charset="0"/>
              </a:rPr>
              <a:t>Jesus did not initially respond. (Matthew 15:22-23)</a:t>
            </a:r>
          </a:p>
          <a:p>
            <a:r>
              <a:rPr lang="en-US" sz="2800" dirty="0">
                <a:latin typeface="Calibri" panose="020F0502020204030204" pitchFamily="34" charset="0"/>
                <a:cs typeface="Calibri" panose="020F0502020204030204" pitchFamily="34" charset="0"/>
              </a:rPr>
              <a:t>It was her persistence that led to a response. (cf. Luke 11:5-10)</a:t>
            </a:r>
          </a:p>
          <a:p>
            <a:r>
              <a:rPr lang="en-US" sz="2800" dirty="0">
                <a:latin typeface="Calibri" panose="020F0502020204030204" pitchFamily="34" charset="0"/>
                <a:cs typeface="Calibri" panose="020F0502020204030204" pitchFamily="34" charset="0"/>
              </a:rPr>
              <a:t>God may have reasons for not responding.</a:t>
            </a:r>
          </a:p>
          <a:p>
            <a:r>
              <a:rPr lang="en-US" sz="2800" dirty="0">
                <a:latin typeface="Calibri" panose="020F0502020204030204" pitchFamily="34" charset="0"/>
                <a:cs typeface="Calibri" panose="020F0502020204030204" pitchFamily="34" charset="0"/>
              </a:rPr>
              <a:t>“Prayer works best when it is our </a:t>
            </a:r>
            <a:r>
              <a:rPr lang="en-US" sz="2800" i="1" dirty="0">
                <a:latin typeface="Calibri" panose="020F0502020204030204" pitchFamily="34" charset="0"/>
                <a:cs typeface="Calibri" panose="020F0502020204030204" pitchFamily="34" charset="0"/>
              </a:rPr>
              <a:t>only</a:t>
            </a:r>
            <a:r>
              <a:rPr lang="en-US" sz="2800" dirty="0">
                <a:latin typeface="Calibri" panose="020F0502020204030204" pitchFamily="34" charset="0"/>
                <a:cs typeface="Calibri" panose="020F0502020204030204" pitchFamily="34" charset="0"/>
              </a:rPr>
              <a:t> plan.” – Paul </a:t>
            </a:r>
            <a:r>
              <a:rPr lang="en-US" sz="2800" dirty="0" err="1">
                <a:latin typeface="Calibri" panose="020F0502020204030204" pitchFamily="34" charset="0"/>
                <a:cs typeface="Calibri" panose="020F0502020204030204" pitchFamily="34" charset="0"/>
              </a:rPr>
              <a:t>Earnhart</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049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D5C1-247C-8AFC-F928-BD77F13A6BF5}"/>
              </a:ext>
            </a:extLst>
          </p:cNvPr>
          <p:cNvSpPr>
            <a:spLocks noGrp="1"/>
          </p:cNvSpPr>
          <p:nvPr>
            <p:ph type="title"/>
          </p:nvPr>
        </p:nvSpPr>
        <p:spPr>
          <a:xfrm>
            <a:off x="228598" y="685800"/>
            <a:ext cx="8915402" cy="1371600"/>
          </a:xfrm>
        </p:spPr>
        <p:txBody>
          <a:bodyPr>
            <a:normAutofit/>
          </a:bodyPr>
          <a:lstStyle/>
          <a:p>
            <a:r>
              <a:rPr lang="en-US" sz="4000" dirty="0">
                <a:latin typeface="Arial" panose="020B0604020202020204" pitchFamily="34" charset="0"/>
                <a:cs typeface="Arial" panose="020B0604020202020204" pitchFamily="34" charset="0"/>
              </a:rPr>
              <a:t>Great Faith Is Persistent Faith!</a:t>
            </a:r>
          </a:p>
        </p:txBody>
      </p:sp>
      <p:sp>
        <p:nvSpPr>
          <p:cNvPr id="3" name="Content Placeholder 2">
            <a:extLst>
              <a:ext uri="{FF2B5EF4-FFF2-40B4-BE49-F238E27FC236}">
                <a16:creationId xmlns:a16="http://schemas.microsoft.com/office/drawing/2014/main" id="{FB0F3E07-C9FC-923D-7CD8-6E225B367AA7}"/>
              </a:ext>
            </a:extLst>
          </p:cNvPr>
          <p:cNvSpPr>
            <a:spLocks noGrp="1"/>
          </p:cNvSpPr>
          <p:nvPr>
            <p:ph idx="1"/>
          </p:nvPr>
        </p:nvSpPr>
        <p:spPr>
          <a:xfrm>
            <a:off x="228598" y="2057400"/>
            <a:ext cx="8915402" cy="4137259"/>
          </a:xfrm>
        </p:spPr>
        <p:txBody>
          <a:bodyPr>
            <a:normAutofit/>
          </a:bodyPr>
          <a:lstStyle/>
          <a:p>
            <a:pPr marL="0" indent="0">
              <a:buNone/>
            </a:pPr>
            <a:r>
              <a:rPr lang="en-US" sz="2800" b="1" dirty="0">
                <a:solidFill>
                  <a:schemeClr val="accent6">
                    <a:lumMod val="75000"/>
                  </a:schemeClr>
                </a:solidFill>
                <a:latin typeface="Calibri" panose="020F0502020204030204" pitchFamily="34" charset="0"/>
                <a:cs typeface="Calibri" panose="020F0502020204030204" pitchFamily="34" charset="0"/>
              </a:rPr>
              <a:t>Keep asking when God is silent.</a:t>
            </a:r>
          </a:p>
          <a:p>
            <a:pPr marL="0" indent="0">
              <a:buNone/>
            </a:pPr>
            <a:r>
              <a:rPr lang="en-US" sz="2800" b="1" dirty="0">
                <a:solidFill>
                  <a:schemeClr val="accent6">
                    <a:lumMod val="75000"/>
                  </a:schemeClr>
                </a:solidFill>
                <a:latin typeface="Calibri" panose="020F0502020204030204" pitchFamily="34" charset="0"/>
                <a:cs typeface="Calibri" panose="020F0502020204030204" pitchFamily="34" charset="0"/>
              </a:rPr>
              <a:t>Keep asking when others try to discourage you.</a:t>
            </a:r>
          </a:p>
          <a:p>
            <a:r>
              <a:rPr lang="en-US" sz="2800" dirty="0">
                <a:latin typeface="Calibri" panose="020F0502020204030204" pitchFamily="34" charset="0"/>
                <a:cs typeface="Calibri" panose="020F0502020204030204" pitchFamily="34" charset="0"/>
              </a:rPr>
              <a:t>The disciples saw her as a nuisance. (Matthew 15:23)</a:t>
            </a:r>
          </a:p>
          <a:p>
            <a:r>
              <a:rPr lang="en-US" sz="2800" dirty="0">
                <a:latin typeface="Calibri" panose="020F0502020204030204" pitchFamily="34" charset="0"/>
                <a:cs typeface="Calibri" panose="020F0502020204030204" pitchFamily="34" charset="0"/>
              </a:rPr>
              <a:t>Her response was to “bow down.” (Matthew 15:25)</a:t>
            </a:r>
          </a:p>
          <a:p>
            <a:r>
              <a:rPr lang="en-US" sz="2800" dirty="0">
                <a:latin typeface="Calibri" panose="020F0502020204030204" pitchFamily="34" charset="0"/>
                <a:cs typeface="Calibri" panose="020F0502020204030204" pitchFamily="34" charset="0"/>
              </a:rPr>
              <a:t>She was bold but reverent.</a:t>
            </a:r>
          </a:p>
          <a:p>
            <a:r>
              <a:rPr lang="en-US" sz="2800" dirty="0">
                <a:latin typeface="Calibri" panose="020F0502020204030204" pitchFamily="34" charset="0"/>
                <a:cs typeface="Calibri" panose="020F0502020204030204" pitchFamily="34" charset="0"/>
              </a:rPr>
              <a:t>She remained focused on Jesus.</a:t>
            </a:r>
          </a:p>
        </p:txBody>
      </p:sp>
    </p:spTree>
    <p:extLst>
      <p:ext uri="{BB962C8B-B14F-4D97-AF65-F5344CB8AC3E}">
        <p14:creationId xmlns:p14="http://schemas.microsoft.com/office/powerpoint/2010/main" val="101433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D5C1-247C-8AFC-F928-BD77F13A6BF5}"/>
              </a:ext>
            </a:extLst>
          </p:cNvPr>
          <p:cNvSpPr>
            <a:spLocks noGrp="1"/>
          </p:cNvSpPr>
          <p:nvPr>
            <p:ph type="title"/>
          </p:nvPr>
        </p:nvSpPr>
        <p:spPr>
          <a:xfrm>
            <a:off x="228598" y="685800"/>
            <a:ext cx="8915402" cy="1371600"/>
          </a:xfrm>
        </p:spPr>
        <p:txBody>
          <a:bodyPr>
            <a:normAutofit/>
          </a:bodyPr>
          <a:lstStyle/>
          <a:p>
            <a:r>
              <a:rPr lang="en-US" sz="4000" dirty="0">
                <a:latin typeface="Arial" panose="020B0604020202020204" pitchFamily="34" charset="0"/>
                <a:cs typeface="Arial" panose="020B0604020202020204" pitchFamily="34" charset="0"/>
              </a:rPr>
              <a:t>Great Faith Is Persistent Faith!</a:t>
            </a:r>
          </a:p>
        </p:txBody>
      </p:sp>
      <p:sp>
        <p:nvSpPr>
          <p:cNvPr id="3" name="Content Placeholder 2">
            <a:extLst>
              <a:ext uri="{FF2B5EF4-FFF2-40B4-BE49-F238E27FC236}">
                <a16:creationId xmlns:a16="http://schemas.microsoft.com/office/drawing/2014/main" id="{FB0F3E07-C9FC-923D-7CD8-6E225B367AA7}"/>
              </a:ext>
            </a:extLst>
          </p:cNvPr>
          <p:cNvSpPr>
            <a:spLocks noGrp="1"/>
          </p:cNvSpPr>
          <p:nvPr>
            <p:ph idx="1"/>
          </p:nvPr>
        </p:nvSpPr>
        <p:spPr>
          <a:xfrm>
            <a:off x="228598" y="2057400"/>
            <a:ext cx="8915402" cy="4800600"/>
          </a:xfrm>
        </p:spPr>
        <p:txBody>
          <a:bodyPr>
            <a:normAutofit/>
          </a:bodyPr>
          <a:lstStyle/>
          <a:p>
            <a:pPr marL="0" indent="0">
              <a:buNone/>
            </a:pPr>
            <a:r>
              <a:rPr lang="en-US" sz="2800" b="1" dirty="0">
                <a:solidFill>
                  <a:schemeClr val="accent6">
                    <a:lumMod val="75000"/>
                  </a:schemeClr>
                </a:solidFill>
                <a:latin typeface="Calibri" panose="020F0502020204030204" pitchFamily="34" charset="0"/>
                <a:cs typeface="Calibri" panose="020F0502020204030204" pitchFamily="34" charset="0"/>
              </a:rPr>
              <a:t>Keep asking when God is silent.</a:t>
            </a:r>
          </a:p>
          <a:p>
            <a:pPr marL="0" indent="0">
              <a:buNone/>
            </a:pPr>
            <a:r>
              <a:rPr lang="en-US" sz="2800" b="1" dirty="0">
                <a:solidFill>
                  <a:schemeClr val="accent6">
                    <a:lumMod val="75000"/>
                  </a:schemeClr>
                </a:solidFill>
                <a:latin typeface="Calibri" panose="020F0502020204030204" pitchFamily="34" charset="0"/>
                <a:cs typeface="Calibri" panose="020F0502020204030204" pitchFamily="34" charset="0"/>
              </a:rPr>
              <a:t>Keep asking when others try to discourage you.</a:t>
            </a:r>
          </a:p>
          <a:p>
            <a:pPr marL="0" indent="0">
              <a:buNone/>
            </a:pPr>
            <a:r>
              <a:rPr lang="en-US" sz="2800" b="1" dirty="0">
                <a:solidFill>
                  <a:schemeClr val="accent6">
                    <a:lumMod val="75000"/>
                  </a:schemeClr>
                </a:solidFill>
                <a:latin typeface="Calibri" panose="020F0502020204030204" pitchFamily="34" charset="0"/>
                <a:cs typeface="Calibri" panose="020F0502020204030204" pitchFamily="34" charset="0"/>
              </a:rPr>
              <a:t>Keep asking even though you are unworthy.</a:t>
            </a:r>
          </a:p>
          <a:p>
            <a:r>
              <a:rPr lang="en-US" sz="2800" dirty="0">
                <a:latin typeface="Calibri" panose="020F0502020204030204" pitchFamily="34" charset="0"/>
                <a:cs typeface="Calibri" panose="020F0502020204030204" pitchFamily="34" charset="0"/>
              </a:rPr>
              <a:t>Jesus: “I was sent only to the lost sheep of Israel...” and “It is not good to take the children’s bread and throw it to the dogs. “ (Matthew 15:24, 26)</a:t>
            </a:r>
          </a:p>
          <a:p>
            <a:r>
              <a:rPr lang="en-US" sz="2800" dirty="0">
                <a:latin typeface="Calibri" panose="020F0502020204030204" pitchFamily="34" charset="0"/>
                <a:cs typeface="Calibri" panose="020F0502020204030204" pitchFamily="34" charset="0"/>
              </a:rPr>
              <a:t>Her response: “...Lord help me.” and “Yes Lord; but even the dogs feed on the crumbs...” (Matthew 15:25, 27)</a:t>
            </a:r>
          </a:p>
        </p:txBody>
      </p:sp>
    </p:spTree>
    <p:extLst>
      <p:ext uri="{BB962C8B-B14F-4D97-AF65-F5344CB8AC3E}">
        <p14:creationId xmlns:p14="http://schemas.microsoft.com/office/powerpoint/2010/main" val="3534005533"/>
      </p:ext>
    </p:extLst>
  </p:cSld>
  <p:clrMapOvr>
    <a:masterClrMapping/>
  </p:clrMapOvr>
</p:sld>
</file>

<file path=ppt/theme/theme1.xml><?xml version="1.0" encoding="utf-8"?>
<a:theme xmlns:a="http://schemas.openxmlformats.org/drawingml/2006/main" name="EncaseVTI">
  <a:themeElements>
    <a:clrScheme name="Encase">
      <a:dk1>
        <a:sysClr val="windowText" lastClr="000000"/>
      </a:dk1>
      <a:lt1>
        <a:sysClr val="window" lastClr="FFFFFF"/>
      </a:lt1>
      <a:dk2>
        <a:srgbClr val="1E2121"/>
      </a:dk2>
      <a:lt2>
        <a:srgbClr val="EFECEB"/>
      </a:lt2>
      <a:accent1>
        <a:srgbClr val="717059"/>
      </a:accent1>
      <a:accent2>
        <a:srgbClr val="B9A17E"/>
      </a:accent2>
      <a:accent3>
        <a:srgbClr val="766752"/>
      </a:accent3>
      <a:accent4>
        <a:srgbClr val="A28578"/>
      </a:accent4>
      <a:accent5>
        <a:srgbClr val="6E736D"/>
      </a:accent5>
      <a:accent6>
        <a:srgbClr val="BE8366"/>
      </a:accent6>
      <a:hlink>
        <a:srgbClr val="B5714F"/>
      </a:hlink>
      <a:folHlink>
        <a:srgbClr val="7B6B4C"/>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caseVTI" id="{C293990F-FDB3-4ED3-8175-FB79CE5A2A12}" vid="{A5662C19-271F-459F-B4ED-861A98237642}"/>
    </a:ext>
  </a:extLst>
</a:theme>
</file>

<file path=docProps/app.xml><?xml version="1.0" encoding="utf-8"?>
<Properties xmlns="http://schemas.openxmlformats.org/officeDocument/2006/extended-properties" xmlns:vt="http://schemas.openxmlformats.org/officeDocument/2006/docPropsVTypes">
  <Template>Office Theme</Template>
  <TotalTime>564</TotalTime>
  <Words>722</Words>
  <Application>Microsoft Macintosh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Narrow</vt:lpstr>
      <vt:lpstr>Avenir Book</vt:lpstr>
      <vt:lpstr>Avenir Next LT Pro</vt:lpstr>
      <vt:lpstr>Avenir Next LT Pro Light</vt:lpstr>
      <vt:lpstr>Calibri</vt:lpstr>
      <vt:lpstr>EncaseVTI</vt:lpstr>
      <vt:lpstr>Great Faith</vt:lpstr>
      <vt:lpstr>The Centurion</vt:lpstr>
      <vt:lpstr>The Canaanite Woman </vt:lpstr>
      <vt:lpstr>Great Faith...</vt:lpstr>
      <vt:lpstr>Great Faith Is Persistent Faith!</vt:lpstr>
      <vt:lpstr>Great Faith Is Persistent Faith!</vt:lpstr>
      <vt:lpstr>Great Faith Is Persistent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Faith</dc:title>
  <dc:creator>Sid Latham</dc:creator>
  <cp:lastModifiedBy>Sid Latham</cp:lastModifiedBy>
  <cp:revision>4</cp:revision>
  <dcterms:created xsi:type="dcterms:W3CDTF">2024-04-08T12:39:21Z</dcterms:created>
  <dcterms:modified xsi:type="dcterms:W3CDTF">2024-04-14T13:07:54Z</dcterms:modified>
</cp:coreProperties>
</file>